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4"/>
  </p:notesMasterIdLst>
  <p:sldIdLst>
    <p:sldId id="306" r:id="rId5"/>
    <p:sldId id="315" r:id="rId6"/>
    <p:sldId id="326" r:id="rId7"/>
    <p:sldId id="308" r:id="rId8"/>
    <p:sldId id="325" r:id="rId9"/>
    <p:sldId id="353" r:id="rId10"/>
    <p:sldId id="357" r:id="rId11"/>
    <p:sldId id="356" r:id="rId12"/>
    <p:sldId id="355" r:id="rId13"/>
    <p:sldId id="358" r:id="rId14"/>
    <p:sldId id="307" r:id="rId15"/>
    <p:sldId id="327" r:id="rId16"/>
    <p:sldId id="321" r:id="rId17"/>
    <p:sldId id="322" r:id="rId18"/>
    <p:sldId id="334" r:id="rId19"/>
    <p:sldId id="328" r:id="rId20"/>
    <p:sldId id="318" r:id="rId21"/>
    <p:sldId id="319" r:id="rId22"/>
    <p:sldId id="317" r:id="rId23"/>
    <p:sldId id="303" r:id="rId24"/>
    <p:sldId id="295" r:id="rId25"/>
    <p:sldId id="329" r:id="rId26"/>
    <p:sldId id="330" r:id="rId27"/>
    <p:sldId id="331" r:id="rId28"/>
    <p:sldId id="332" r:id="rId29"/>
    <p:sldId id="333" r:id="rId30"/>
    <p:sldId id="341" r:id="rId31"/>
    <p:sldId id="342" r:id="rId32"/>
    <p:sldId id="343" r:id="rId33"/>
    <p:sldId id="338" r:id="rId34"/>
    <p:sldId id="346" r:id="rId35"/>
    <p:sldId id="352" r:id="rId36"/>
    <p:sldId id="351" r:id="rId37"/>
    <p:sldId id="350" r:id="rId38"/>
    <p:sldId id="311" r:id="rId39"/>
    <p:sldId id="323" r:id="rId40"/>
    <p:sldId id="324" r:id="rId41"/>
    <p:sldId id="316" r:id="rId42"/>
    <p:sldId id="31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00"/>
    <a:srgbClr val="00CC00"/>
    <a:srgbClr val="5F35D7"/>
    <a:srgbClr val="403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16BEC-7278-4785-A64C-AC91A904620C}" v="1599" dt="2023-12-01T21:16:27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1" autoAdjust="0"/>
    <p:restoredTop sz="84967" autoAdjust="0"/>
  </p:normalViewPr>
  <p:slideViewPr>
    <p:cSldViewPr snapToGrid="0">
      <p:cViewPr varScale="1">
        <p:scale>
          <a:sx n="70" d="100"/>
          <a:sy n="70" d="100"/>
        </p:scale>
        <p:origin x="1171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Esmond" userId="bd2f2890f5a2624e" providerId="LiveId" clId="{48316BEC-7278-4785-A64C-AC91A904620C}"/>
    <pc:docChg chg="undo redo custSel addSld delSld modSld sldOrd">
      <pc:chgData name="Jamie Esmond" userId="bd2f2890f5a2624e" providerId="LiveId" clId="{48316BEC-7278-4785-A64C-AC91A904620C}" dt="2023-12-01T21:19:26.187" v="7504" actId="1076"/>
      <pc:docMkLst>
        <pc:docMk/>
      </pc:docMkLst>
      <pc:sldChg chg="addSp delSp modSp del mod ord">
        <pc:chgData name="Jamie Esmond" userId="bd2f2890f5a2624e" providerId="LiveId" clId="{48316BEC-7278-4785-A64C-AC91A904620C}" dt="2023-11-24T17:26:13.278" v="6894" actId="2696"/>
        <pc:sldMkLst>
          <pc:docMk/>
          <pc:sldMk cId="783914445" sldId="294"/>
        </pc:sldMkLst>
        <pc:spChg chg="add del mod">
          <ac:chgData name="Jamie Esmond" userId="bd2f2890f5a2624e" providerId="LiveId" clId="{48316BEC-7278-4785-A64C-AC91A904620C}" dt="2023-11-19T20:49:05.063" v="478" actId="12084"/>
          <ac:spMkLst>
            <pc:docMk/>
            <pc:sldMk cId="783914445" sldId="294"/>
            <ac:spMk id="2" creationId="{5998C759-C300-ADD2-0A46-F052DC11AD2E}"/>
          </ac:spMkLst>
        </pc:spChg>
        <pc:graphicFrameChg chg="add del mod">
          <ac:chgData name="Jamie Esmond" userId="bd2f2890f5a2624e" providerId="LiveId" clId="{48316BEC-7278-4785-A64C-AC91A904620C}" dt="2023-11-20T17:21:26.603" v="3313" actId="478"/>
          <ac:graphicFrameMkLst>
            <pc:docMk/>
            <pc:sldMk cId="783914445" sldId="294"/>
            <ac:graphicFrameMk id="3" creationId="{1F7264D8-E62F-906C-1E48-60534D0E8B97}"/>
          </ac:graphicFrameMkLst>
        </pc:graphicFrameChg>
      </pc:sldChg>
      <pc:sldChg chg="addSp delSp modSp mod modNotesTx">
        <pc:chgData name="Jamie Esmond" userId="bd2f2890f5a2624e" providerId="LiveId" clId="{48316BEC-7278-4785-A64C-AC91A904620C}" dt="2023-12-01T16:47:55.381" v="7252" actId="20577"/>
        <pc:sldMkLst>
          <pc:docMk/>
          <pc:sldMk cId="277827655" sldId="295"/>
        </pc:sldMkLst>
        <pc:spChg chg="mod">
          <ac:chgData name="Jamie Esmond" userId="bd2f2890f5a2624e" providerId="LiveId" clId="{48316BEC-7278-4785-A64C-AC91A904620C}" dt="2023-11-20T21:16:11.535" v="3458" actId="1076"/>
          <ac:spMkLst>
            <pc:docMk/>
            <pc:sldMk cId="277827655" sldId="295"/>
            <ac:spMk id="4" creationId="{55E27C7C-4B68-4BBC-BF36-8959D8493E4A}"/>
          </ac:spMkLst>
        </pc:spChg>
        <pc:spChg chg="add del mod">
          <ac:chgData name="Jamie Esmond" userId="bd2f2890f5a2624e" providerId="LiveId" clId="{48316BEC-7278-4785-A64C-AC91A904620C}" dt="2023-11-20T21:15:57.069" v="3454" actId="478"/>
          <ac:spMkLst>
            <pc:docMk/>
            <pc:sldMk cId="277827655" sldId="295"/>
            <ac:spMk id="5" creationId="{C1736E84-D687-65BD-3EEA-2C02EF0A014C}"/>
          </ac:spMkLst>
        </pc:spChg>
        <pc:picChg chg="add mod">
          <ac:chgData name="Jamie Esmond" userId="bd2f2890f5a2624e" providerId="LiveId" clId="{48316BEC-7278-4785-A64C-AC91A904620C}" dt="2023-11-20T21:16:31.359" v="3460" actId="1076"/>
          <ac:picMkLst>
            <pc:docMk/>
            <pc:sldMk cId="277827655" sldId="295"/>
            <ac:picMk id="3" creationId="{06EDD846-89B0-A317-E7DF-018198143DE0}"/>
          </ac:picMkLst>
        </pc:picChg>
        <pc:picChg chg="del mod modCrop">
          <ac:chgData name="Jamie Esmond" userId="bd2f2890f5a2624e" providerId="LiveId" clId="{48316BEC-7278-4785-A64C-AC91A904620C}" dt="2023-11-19T23:26:02.807" v="1181" actId="478"/>
          <ac:picMkLst>
            <pc:docMk/>
            <pc:sldMk cId="277827655" sldId="295"/>
            <ac:picMk id="3" creationId="{7C4E633B-6B6C-BC7D-3035-0D42A2C506E5}"/>
          </ac:picMkLst>
        </pc:picChg>
        <pc:picChg chg="add del mod">
          <ac:chgData name="Jamie Esmond" userId="bd2f2890f5a2624e" providerId="LiveId" clId="{48316BEC-7278-4785-A64C-AC91A904620C}" dt="2023-11-19T23:36:11.735" v="1194" actId="478"/>
          <ac:picMkLst>
            <pc:docMk/>
            <pc:sldMk cId="277827655" sldId="295"/>
            <ac:picMk id="5" creationId="{D42DBCF8-1879-69DA-3883-2ED05D7648E7}"/>
          </ac:picMkLst>
        </pc:picChg>
        <pc:picChg chg="add del mod modCrop">
          <ac:chgData name="Jamie Esmond" userId="bd2f2890f5a2624e" providerId="LiveId" clId="{48316BEC-7278-4785-A64C-AC91A904620C}" dt="2023-11-20T21:12:20.684" v="3416" actId="478"/>
          <ac:picMkLst>
            <pc:docMk/>
            <pc:sldMk cId="277827655" sldId="295"/>
            <ac:picMk id="8" creationId="{6C24F943-0B93-47A5-4FC6-5FF2565EA772}"/>
          </ac:picMkLst>
        </pc:picChg>
      </pc:sldChg>
      <pc:sldChg chg="addSp delSp modSp mod ord">
        <pc:chgData name="Jamie Esmond" userId="bd2f2890f5a2624e" providerId="LiveId" clId="{48316BEC-7278-4785-A64C-AC91A904620C}" dt="2023-12-01T16:27:08.219" v="7177" actId="14826"/>
        <pc:sldMkLst>
          <pc:docMk/>
          <pc:sldMk cId="3159288639" sldId="303"/>
        </pc:sldMkLst>
        <pc:spChg chg="mod">
          <ac:chgData name="Jamie Esmond" userId="bd2f2890f5a2624e" providerId="LiveId" clId="{48316BEC-7278-4785-A64C-AC91A904620C}" dt="2023-11-20T14:53:00.372" v="2433" actId="1076"/>
          <ac:spMkLst>
            <pc:docMk/>
            <pc:sldMk cId="3159288639" sldId="303"/>
            <ac:spMk id="2" creationId="{66485278-3D07-466F-8351-667A2EBEABB8}"/>
          </ac:spMkLst>
        </pc:spChg>
        <pc:spChg chg="add del">
          <ac:chgData name="Jamie Esmond" userId="bd2f2890f5a2624e" providerId="LiveId" clId="{48316BEC-7278-4785-A64C-AC91A904620C}" dt="2023-11-20T02:10:32.459" v="1233" actId="22"/>
          <ac:spMkLst>
            <pc:docMk/>
            <pc:sldMk cId="3159288639" sldId="303"/>
            <ac:spMk id="4" creationId="{FC7F80E4-EEE1-C986-A47A-3854E460CD56}"/>
          </ac:spMkLst>
        </pc:spChg>
        <pc:spChg chg="del">
          <ac:chgData name="Jamie Esmond" userId="bd2f2890f5a2624e" providerId="LiveId" clId="{48316BEC-7278-4785-A64C-AC91A904620C}" dt="2023-11-19T21:35:16.458" v="1126" actId="478"/>
          <ac:spMkLst>
            <pc:docMk/>
            <pc:sldMk cId="3159288639" sldId="303"/>
            <ac:spMk id="6" creationId="{AB55FF1C-3CBD-419A-9DE4-7A8AA6371B6A}"/>
          </ac:spMkLst>
        </pc:spChg>
        <pc:picChg chg="mod modCrop">
          <ac:chgData name="Jamie Esmond" userId="bd2f2890f5a2624e" providerId="LiveId" clId="{48316BEC-7278-4785-A64C-AC91A904620C}" dt="2023-12-01T16:27:08.219" v="7177" actId="14826"/>
          <ac:picMkLst>
            <pc:docMk/>
            <pc:sldMk cId="3159288639" sldId="303"/>
            <ac:picMk id="7" creationId="{2E883D8B-3A0C-7874-73B9-7005CF1B1123}"/>
          </ac:picMkLst>
        </pc:picChg>
      </pc:sldChg>
      <pc:sldChg chg="addSp delSp modSp del mod ord">
        <pc:chgData name="Jamie Esmond" userId="bd2f2890f5a2624e" providerId="LiveId" clId="{48316BEC-7278-4785-A64C-AC91A904620C}" dt="2023-11-24T17:25:56.947" v="6893" actId="2696"/>
        <pc:sldMkLst>
          <pc:docMk/>
          <pc:sldMk cId="3124766000" sldId="304"/>
        </pc:sldMkLst>
        <pc:spChg chg="mod">
          <ac:chgData name="Jamie Esmond" userId="bd2f2890f5a2624e" providerId="LiveId" clId="{48316BEC-7278-4785-A64C-AC91A904620C}" dt="2023-11-19T01:44:41.530" v="149" actId="947"/>
          <ac:spMkLst>
            <pc:docMk/>
            <pc:sldMk cId="3124766000" sldId="304"/>
            <ac:spMk id="2" creationId="{CFACDA59-55A0-4EA5-B3E4-646D1D3B4CEB}"/>
          </ac:spMkLst>
        </pc:spChg>
        <pc:spChg chg="del mod">
          <ac:chgData name="Jamie Esmond" userId="bd2f2890f5a2624e" providerId="LiveId" clId="{48316BEC-7278-4785-A64C-AC91A904620C}" dt="2023-11-24T17:24:55.773" v="6889" actId="478"/>
          <ac:spMkLst>
            <pc:docMk/>
            <pc:sldMk cId="3124766000" sldId="304"/>
            <ac:spMk id="3" creationId="{D14ABC42-7E22-4F59-A0B6-AD98B5CAE0C5}"/>
          </ac:spMkLst>
        </pc:spChg>
        <pc:spChg chg="del mod">
          <ac:chgData name="Jamie Esmond" userId="bd2f2890f5a2624e" providerId="LiveId" clId="{48316BEC-7278-4785-A64C-AC91A904620C}" dt="2023-11-24T01:10:35.885" v="4987" actId="12084"/>
          <ac:spMkLst>
            <pc:docMk/>
            <pc:sldMk cId="3124766000" sldId="304"/>
            <ac:spMk id="4" creationId="{1FE9CB6C-6FF8-4B8C-9B41-2DDD39B25DE3}"/>
          </ac:spMkLst>
        </pc:spChg>
        <pc:spChg chg="del mod">
          <ac:chgData name="Jamie Esmond" userId="bd2f2890f5a2624e" providerId="LiveId" clId="{48316BEC-7278-4785-A64C-AC91A904620C}" dt="2023-11-24T16:32:46.174" v="5806" actId="478"/>
          <ac:spMkLst>
            <pc:docMk/>
            <pc:sldMk cId="3124766000" sldId="304"/>
            <ac:spMk id="5" creationId="{2347FB98-C049-45C5-86B4-4CF44B247B2C}"/>
          </ac:spMkLst>
        </pc:spChg>
        <pc:spChg chg="del mod">
          <ac:chgData name="Jamie Esmond" userId="bd2f2890f5a2624e" providerId="LiveId" clId="{48316BEC-7278-4785-A64C-AC91A904620C}" dt="2023-11-24T01:10:47.639" v="4989" actId="12084"/>
          <ac:spMkLst>
            <pc:docMk/>
            <pc:sldMk cId="3124766000" sldId="304"/>
            <ac:spMk id="6" creationId="{5A74CB9D-E60B-4C8A-B4E7-23BC1D9FA66E}"/>
          </ac:spMkLst>
        </pc:spChg>
        <pc:spChg chg="add del mod">
          <ac:chgData name="Jamie Esmond" userId="bd2f2890f5a2624e" providerId="LiveId" clId="{48316BEC-7278-4785-A64C-AC91A904620C}" dt="2023-11-24T01:16:04.873" v="5016" actId="12084"/>
          <ac:spMkLst>
            <pc:docMk/>
            <pc:sldMk cId="3124766000" sldId="304"/>
            <ac:spMk id="13" creationId="{2DAD1978-FA6E-D8A8-C63C-CC306101F9BD}"/>
          </ac:spMkLst>
        </pc:spChg>
        <pc:spChg chg="add del mod">
          <ac:chgData name="Jamie Esmond" userId="bd2f2890f5a2624e" providerId="LiveId" clId="{48316BEC-7278-4785-A64C-AC91A904620C}" dt="2023-11-24T01:16:35.609" v="5021" actId="12084"/>
          <ac:spMkLst>
            <pc:docMk/>
            <pc:sldMk cId="3124766000" sldId="304"/>
            <ac:spMk id="15" creationId="{D2619E8F-526F-5C71-1777-BCB5B11AC5D9}"/>
          </ac:spMkLst>
        </pc:spChg>
        <pc:spChg chg="add del mod">
          <ac:chgData name="Jamie Esmond" userId="bd2f2890f5a2624e" providerId="LiveId" clId="{48316BEC-7278-4785-A64C-AC91A904620C}" dt="2023-11-24T01:18:31.313" v="5036" actId="767"/>
          <ac:spMkLst>
            <pc:docMk/>
            <pc:sldMk cId="3124766000" sldId="304"/>
            <ac:spMk id="18" creationId="{F7B0205E-B767-23F9-9D60-E7B4CA73ADB8}"/>
          </ac:spMkLst>
        </pc:spChg>
        <pc:spChg chg="add del mod">
          <ac:chgData name="Jamie Esmond" userId="bd2f2890f5a2624e" providerId="LiveId" clId="{48316BEC-7278-4785-A64C-AC91A904620C}" dt="2023-11-24T16:32:52.422" v="5809" actId="478"/>
          <ac:spMkLst>
            <pc:docMk/>
            <pc:sldMk cId="3124766000" sldId="304"/>
            <ac:spMk id="19" creationId="{0F4E1F89-5B18-E796-691D-8396C56C4775}"/>
          </ac:spMkLst>
        </pc:spChg>
        <pc:spChg chg="add del mod">
          <ac:chgData name="Jamie Esmond" userId="bd2f2890f5a2624e" providerId="LiveId" clId="{48316BEC-7278-4785-A64C-AC91A904620C}" dt="2023-11-24T16:32:48.097" v="5807" actId="478"/>
          <ac:spMkLst>
            <pc:docMk/>
            <pc:sldMk cId="3124766000" sldId="304"/>
            <ac:spMk id="21" creationId="{31F68A7F-CD71-733D-2B61-88C7E66FE686}"/>
          </ac:spMkLst>
        </pc:spChg>
        <pc:spChg chg="add del mod">
          <ac:chgData name="Jamie Esmond" userId="bd2f2890f5a2624e" providerId="LiveId" clId="{48316BEC-7278-4785-A64C-AC91A904620C}" dt="2023-11-24T16:32:57.349" v="5811" actId="478"/>
          <ac:spMkLst>
            <pc:docMk/>
            <pc:sldMk cId="3124766000" sldId="304"/>
            <ac:spMk id="23" creationId="{5F9258D8-E50A-FE9E-E423-3D732D20D07C}"/>
          </ac:spMkLst>
        </pc:spChg>
        <pc:spChg chg="add del mod">
          <ac:chgData name="Jamie Esmond" userId="bd2f2890f5a2624e" providerId="LiveId" clId="{48316BEC-7278-4785-A64C-AC91A904620C}" dt="2023-11-24T17:24:58.857" v="6891" actId="478"/>
          <ac:spMkLst>
            <pc:docMk/>
            <pc:sldMk cId="3124766000" sldId="304"/>
            <ac:spMk id="25" creationId="{B7B329D1-BAE8-D699-D400-396AE8E4AFF1}"/>
          </ac:spMkLst>
        </pc:spChg>
        <pc:spChg chg="add del mod">
          <ac:chgData name="Jamie Esmond" userId="bd2f2890f5a2624e" providerId="LiveId" clId="{48316BEC-7278-4785-A64C-AC91A904620C}" dt="2023-11-24T17:24:57.568" v="6890" actId="478"/>
          <ac:spMkLst>
            <pc:docMk/>
            <pc:sldMk cId="3124766000" sldId="304"/>
            <ac:spMk id="27" creationId="{3360D738-9D8F-EC61-E4FF-CA2E01B024BB}"/>
          </ac:spMkLst>
        </pc:spChg>
        <pc:graphicFrameChg chg="add del mod modGraphic">
          <ac:chgData name="Jamie Esmond" userId="bd2f2890f5a2624e" providerId="LiveId" clId="{48316BEC-7278-4785-A64C-AC91A904620C}" dt="2023-11-24T17:24:53.923" v="6888" actId="478"/>
          <ac:graphicFrameMkLst>
            <pc:docMk/>
            <pc:sldMk cId="3124766000" sldId="304"/>
            <ac:graphicFrameMk id="11" creationId="{2E16FD30-1164-E98A-2A01-212B106252F3}"/>
          </ac:graphicFrameMkLst>
        </pc:graphicFrameChg>
        <pc:graphicFrameChg chg="add del mod modGraphic">
          <ac:chgData name="Jamie Esmond" userId="bd2f2890f5a2624e" providerId="LiveId" clId="{48316BEC-7278-4785-A64C-AC91A904620C}" dt="2023-11-24T01:14:41.595" v="5010" actId="11529"/>
          <ac:graphicFrameMkLst>
            <pc:docMk/>
            <pc:sldMk cId="3124766000" sldId="304"/>
            <ac:graphicFrameMk id="12" creationId="{90B7C02D-E846-C7F3-C89E-DC594D207BE6}"/>
          </ac:graphicFrameMkLst>
        </pc:graphicFrameChg>
        <pc:graphicFrameChg chg="add del mod">
          <ac:chgData name="Jamie Esmond" userId="bd2f2890f5a2624e" providerId="LiveId" clId="{48316BEC-7278-4785-A64C-AC91A904620C}" dt="2023-11-24T16:32:54.267" v="5810" actId="478"/>
          <ac:graphicFrameMkLst>
            <pc:docMk/>
            <pc:sldMk cId="3124766000" sldId="304"/>
            <ac:graphicFrameMk id="16" creationId="{856AAE4C-DDAD-AD5D-085D-214F6077341C}"/>
          </ac:graphicFrameMkLst>
        </pc:graphicFrameChg>
        <pc:graphicFrameChg chg="add del mod">
          <ac:chgData name="Jamie Esmond" userId="bd2f2890f5a2624e" providerId="LiveId" clId="{48316BEC-7278-4785-A64C-AC91A904620C}" dt="2023-11-24T16:32:50.362" v="5808" actId="478"/>
          <ac:graphicFrameMkLst>
            <pc:docMk/>
            <pc:sldMk cId="3124766000" sldId="304"/>
            <ac:graphicFrameMk id="17" creationId="{317BD6DC-42CE-4053-0E7C-96DF57BF2338}"/>
          </ac:graphicFrameMkLst>
        </pc:graphicFrameChg>
        <pc:picChg chg="add del mod ord">
          <ac:chgData name="Jamie Esmond" userId="bd2f2890f5a2624e" providerId="LiveId" clId="{48316BEC-7278-4785-A64C-AC91A904620C}" dt="2023-11-24T01:41:51.116" v="5154" actId="21"/>
          <ac:picMkLst>
            <pc:docMk/>
            <pc:sldMk cId="3124766000" sldId="304"/>
            <ac:picMk id="8" creationId="{B79A0E60-A92E-BEEB-03DE-0242EFF38BA9}"/>
          </ac:picMkLst>
        </pc:picChg>
        <pc:picChg chg="add mod">
          <ac:chgData name="Jamie Esmond" userId="bd2f2890f5a2624e" providerId="LiveId" clId="{48316BEC-7278-4785-A64C-AC91A904620C}" dt="2023-11-24T01:41:37.809" v="5153" actId="1076"/>
          <ac:picMkLst>
            <pc:docMk/>
            <pc:sldMk cId="3124766000" sldId="304"/>
            <ac:picMk id="10" creationId="{F2EA4EAB-3AF6-CFFD-6627-6AC46D05661D}"/>
          </ac:picMkLst>
        </pc:picChg>
      </pc:sldChg>
      <pc:sldChg chg="delSp modSp del mod">
        <pc:chgData name="Jamie Esmond" userId="bd2f2890f5a2624e" providerId="LiveId" clId="{48316BEC-7278-4785-A64C-AC91A904620C}" dt="2023-11-24T01:57:26.243" v="5248" actId="2696"/>
        <pc:sldMkLst>
          <pc:docMk/>
          <pc:sldMk cId="1403455250" sldId="305"/>
        </pc:sldMkLst>
        <pc:spChg chg="mod">
          <ac:chgData name="Jamie Esmond" userId="bd2f2890f5a2624e" providerId="LiveId" clId="{48316BEC-7278-4785-A64C-AC91A904620C}" dt="2023-11-20T15:17:35.542" v="3183" actId="255"/>
          <ac:spMkLst>
            <pc:docMk/>
            <pc:sldMk cId="1403455250" sldId="305"/>
            <ac:spMk id="2" creationId="{CFACDA59-55A0-4EA5-B3E4-646D1D3B4CEB}"/>
          </ac:spMkLst>
        </pc:spChg>
        <pc:spChg chg="mod">
          <ac:chgData name="Jamie Esmond" userId="bd2f2890f5a2624e" providerId="LiveId" clId="{48316BEC-7278-4785-A64C-AC91A904620C}" dt="2023-11-20T15:16:02.768" v="3170" actId="242"/>
          <ac:spMkLst>
            <pc:docMk/>
            <pc:sldMk cId="1403455250" sldId="305"/>
            <ac:spMk id="3" creationId="{D14ABC42-7E22-4F59-A0B6-AD98B5CAE0C5}"/>
          </ac:spMkLst>
        </pc:spChg>
        <pc:spChg chg="mod">
          <ac:chgData name="Jamie Esmond" userId="bd2f2890f5a2624e" providerId="LiveId" clId="{48316BEC-7278-4785-A64C-AC91A904620C}" dt="2023-11-20T15:15:54.371" v="3169" actId="14100"/>
          <ac:spMkLst>
            <pc:docMk/>
            <pc:sldMk cId="1403455250" sldId="305"/>
            <ac:spMk id="4" creationId="{1FE9CB6C-6FF8-4B8C-9B41-2DDD39B25DE3}"/>
          </ac:spMkLst>
        </pc:spChg>
        <pc:spChg chg="mod">
          <ac:chgData name="Jamie Esmond" userId="bd2f2890f5a2624e" providerId="LiveId" clId="{48316BEC-7278-4785-A64C-AC91A904620C}" dt="2023-11-20T15:16:05.525" v="3171" actId="242"/>
          <ac:spMkLst>
            <pc:docMk/>
            <pc:sldMk cId="1403455250" sldId="305"/>
            <ac:spMk id="5" creationId="{2347FB98-C049-45C5-86B4-4CF44B247B2C}"/>
          </ac:spMkLst>
        </pc:spChg>
        <pc:spChg chg="mod">
          <ac:chgData name="Jamie Esmond" userId="bd2f2890f5a2624e" providerId="LiveId" clId="{48316BEC-7278-4785-A64C-AC91A904620C}" dt="2023-11-20T15:14:40.090" v="3132" actId="1076"/>
          <ac:spMkLst>
            <pc:docMk/>
            <pc:sldMk cId="1403455250" sldId="305"/>
            <ac:spMk id="6" creationId="{5A74CB9D-E60B-4C8A-B4E7-23BC1D9FA66E}"/>
          </ac:spMkLst>
        </pc:spChg>
        <pc:spChg chg="del">
          <ac:chgData name="Jamie Esmond" userId="bd2f2890f5a2624e" providerId="LiveId" clId="{48316BEC-7278-4785-A64C-AC91A904620C}" dt="2023-11-20T15:12:51.195" v="3109" actId="478"/>
          <ac:spMkLst>
            <pc:docMk/>
            <pc:sldMk cId="1403455250" sldId="305"/>
            <ac:spMk id="11" creationId="{CE6B5B72-43F9-4438-A504-FD3C083AB96D}"/>
          </ac:spMkLst>
        </pc:spChg>
        <pc:spChg chg="del mod">
          <ac:chgData name="Jamie Esmond" userId="bd2f2890f5a2624e" providerId="LiveId" clId="{48316BEC-7278-4785-A64C-AC91A904620C}" dt="2023-11-20T15:12:47.387" v="3108" actId="478"/>
          <ac:spMkLst>
            <pc:docMk/>
            <pc:sldMk cId="1403455250" sldId="305"/>
            <ac:spMk id="13" creationId="{DE486408-F529-4D60-A080-911A0851FE1B}"/>
          </ac:spMkLst>
        </pc:spChg>
      </pc:sldChg>
      <pc:sldChg chg="addSp delSp modSp mod setBg">
        <pc:chgData name="Jamie Esmond" userId="bd2f2890f5a2624e" providerId="LiveId" clId="{48316BEC-7278-4785-A64C-AC91A904620C}" dt="2023-11-20T22:03:02.486" v="4050" actId="29295"/>
        <pc:sldMkLst>
          <pc:docMk/>
          <pc:sldMk cId="114769864" sldId="306"/>
        </pc:sldMkLst>
        <pc:spChg chg="mod">
          <ac:chgData name="Jamie Esmond" userId="bd2f2890f5a2624e" providerId="LiveId" clId="{48316BEC-7278-4785-A64C-AC91A904620C}" dt="2023-11-20T22:01:43.234" v="3946" actId="14838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Jamie Esmond" userId="bd2f2890f5a2624e" providerId="LiveId" clId="{48316BEC-7278-4785-A64C-AC91A904620C}" dt="2023-11-20T22:02:02.030" v="3948" actId="14838"/>
          <ac:spMkLst>
            <pc:docMk/>
            <pc:sldMk cId="114769864" sldId="306"/>
            <ac:spMk id="3" creationId="{A5F14073-9F68-4B7E-A576-26899D58C7A9}"/>
          </ac:spMkLst>
        </pc:spChg>
        <pc:spChg chg="add mod">
          <ac:chgData name="Jamie Esmond" userId="bd2f2890f5a2624e" providerId="LiveId" clId="{48316BEC-7278-4785-A64C-AC91A904620C}" dt="2023-11-20T22:01:51.633" v="3947" actId="14838"/>
          <ac:spMkLst>
            <pc:docMk/>
            <pc:sldMk cId="114769864" sldId="306"/>
            <ac:spMk id="4" creationId="{E51339E7-338A-CAB3-FAEB-BEB8C1843C8C}"/>
          </ac:spMkLst>
        </pc:spChg>
        <pc:picChg chg="add del mod ord">
          <ac:chgData name="Jamie Esmond" userId="bd2f2890f5a2624e" providerId="LiveId" clId="{48316BEC-7278-4785-A64C-AC91A904620C}" dt="2023-11-20T21:55:28.020" v="3894" actId="478"/>
          <ac:picMkLst>
            <pc:docMk/>
            <pc:sldMk cId="114769864" sldId="306"/>
            <ac:picMk id="6" creationId="{9686F8F9-ADC8-1ED4-D772-D1E5EFECBB48}"/>
          </ac:picMkLst>
        </pc:picChg>
        <pc:picChg chg="add del mod">
          <ac:chgData name="Jamie Esmond" userId="bd2f2890f5a2624e" providerId="LiveId" clId="{48316BEC-7278-4785-A64C-AC91A904620C}" dt="2023-11-20T21:57:56.683" v="3899"/>
          <ac:picMkLst>
            <pc:docMk/>
            <pc:sldMk cId="114769864" sldId="306"/>
            <ac:picMk id="8" creationId="{A4FECC8E-727D-BEFA-C5A9-973B0F8C558D}"/>
          </ac:picMkLst>
        </pc:picChg>
        <pc:picChg chg="add mod ord">
          <ac:chgData name="Jamie Esmond" userId="bd2f2890f5a2624e" providerId="LiveId" clId="{48316BEC-7278-4785-A64C-AC91A904620C}" dt="2023-11-20T22:03:02.486" v="4050" actId="29295"/>
          <ac:picMkLst>
            <pc:docMk/>
            <pc:sldMk cId="114769864" sldId="306"/>
            <ac:picMk id="10" creationId="{724EA0BC-16F8-8EE4-BA7B-07EDDB0484C1}"/>
          </ac:picMkLst>
        </pc:picChg>
      </pc:sldChg>
      <pc:sldChg chg="addSp delSp modSp mod setBg">
        <pc:chgData name="Jamie Esmond" userId="bd2f2890f5a2624e" providerId="LiveId" clId="{48316BEC-7278-4785-A64C-AC91A904620C}" dt="2023-12-01T16:48:21.065" v="7255" actId="20577"/>
        <pc:sldMkLst>
          <pc:docMk/>
          <pc:sldMk cId="1613598062" sldId="307"/>
        </pc:sldMkLst>
        <pc:spChg chg="mod">
          <ac:chgData name="Jamie Esmond" userId="bd2f2890f5a2624e" providerId="LiveId" clId="{48316BEC-7278-4785-A64C-AC91A904620C}" dt="2023-11-19T21:31:24.300" v="1092" actId="1076"/>
          <ac:spMkLst>
            <pc:docMk/>
            <pc:sldMk cId="1613598062" sldId="307"/>
            <ac:spMk id="3" creationId="{1DDBBC93-70DF-4E4E-98E3-08124185AB18}"/>
          </ac:spMkLst>
        </pc:spChg>
        <pc:spChg chg="del mod">
          <ac:chgData name="Jamie Esmond" userId="bd2f2890f5a2624e" providerId="LiveId" clId="{48316BEC-7278-4785-A64C-AC91A904620C}" dt="2023-11-19T21:26:39.974" v="1073" actId="12084"/>
          <ac:spMkLst>
            <pc:docMk/>
            <pc:sldMk cId="1613598062" sldId="307"/>
            <ac:spMk id="4" creationId="{65DE74E9-AA78-46C1-845A-0B72FA8AF35E}"/>
          </ac:spMkLst>
        </pc:spChg>
        <pc:spChg chg="del">
          <ac:chgData name="Jamie Esmond" userId="bd2f2890f5a2624e" providerId="LiveId" clId="{48316BEC-7278-4785-A64C-AC91A904620C}" dt="2023-11-19T21:35:33.598" v="1128" actId="478"/>
          <ac:spMkLst>
            <pc:docMk/>
            <pc:sldMk cId="1613598062" sldId="307"/>
            <ac:spMk id="9" creationId="{6DCF8D89-56D9-4E2B-9838-07DFB6E9D2BB}"/>
          </ac:spMkLst>
        </pc:spChg>
        <pc:graphicFrameChg chg="add mod">
          <ac:chgData name="Jamie Esmond" userId="bd2f2890f5a2624e" providerId="LiveId" clId="{48316BEC-7278-4785-A64C-AC91A904620C}" dt="2023-12-01T16:48:21.065" v="7255" actId="20577"/>
          <ac:graphicFrameMkLst>
            <pc:docMk/>
            <pc:sldMk cId="1613598062" sldId="307"/>
            <ac:graphicFrameMk id="2" creationId="{5EEF77FB-96AF-1E57-39D7-D7B7BAD19F90}"/>
          </ac:graphicFrameMkLst>
        </pc:graphicFrameChg>
        <pc:picChg chg="mod modCrop">
          <ac:chgData name="Jamie Esmond" userId="bd2f2890f5a2624e" providerId="LiveId" clId="{48316BEC-7278-4785-A64C-AC91A904620C}" dt="2023-11-20T15:02:01.350" v="2997" actId="1076"/>
          <ac:picMkLst>
            <pc:docMk/>
            <pc:sldMk cId="1613598062" sldId="307"/>
            <ac:picMk id="6" creationId="{4642631A-6ABE-41EA-A308-9CF1230F1421}"/>
          </ac:picMkLst>
        </pc:picChg>
      </pc:sldChg>
      <pc:sldChg chg="addSp delSp modSp mod ord setBg modClrScheme chgLayout">
        <pc:chgData name="Jamie Esmond" userId="bd2f2890f5a2624e" providerId="LiveId" clId="{48316BEC-7278-4785-A64C-AC91A904620C}" dt="2023-12-01T16:34:45.762" v="7179" actId="478"/>
        <pc:sldMkLst>
          <pc:docMk/>
          <pc:sldMk cId="365334912" sldId="308"/>
        </pc:sldMkLst>
        <pc:spChg chg="add del mod">
          <ac:chgData name="Jamie Esmond" userId="bd2f2890f5a2624e" providerId="LiveId" clId="{48316BEC-7278-4785-A64C-AC91A904620C}" dt="2023-11-20T02:30:09.237" v="1677" actId="12084"/>
          <ac:spMkLst>
            <pc:docMk/>
            <pc:sldMk cId="365334912" sldId="308"/>
            <ac:spMk id="2" creationId="{66B5B4C4-D045-5155-5E9F-68014F13E340}"/>
          </ac:spMkLst>
        </pc:spChg>
        <pc:spChg chg="del mod">
          <ac:chgData name="Jamie Esmond" userId="bd2f2890f5a2624e" providerId="LiveId" clId="{48316BEC-7278-4785-A64C-AC91A904620C}" dt="2023-12-01T16:34:29.909" v="7178" actId="478"/>
          <ac:spMkLst>
            <pc:docMk/>
            <pc:sldMk cId="365334912" sldId="308"/>
            <ac:spMk id="3" creationId="{0115FF41-AFA4-4D25-AB42-AB034F4B4FEC}"/>
          </ac:spMkLst>
        </pc:spChg>
        <pc:spChg chg="add del mod">
          <ac:chgData name="Jamie Esmond" userId="bd2f2890f5a2624e" providerId="LiveId" clId="{48316BEC-7278-4785-A64C-AC91A904620C}" dt="2023-12-01T16:34:45.762" v="7179" actId="478"/>
          <ac:spMkLst>
            <pc:docMk/>
            <pc:sldMk cId="365334912" sldId="308"/>
            <ac:spMk id="4" creationId="{2E2CB899-1385-422C-6D60-DBA37D3943B4}"/>
          </ac:spMkLst>
        </pc:spChg>
        <pc:spChg chg="del mod ord">
          <ac:chgData name="Jamie Esmond" userId="bd2f2890f5a2624e" providerId="LiveId" clId="{48316BEC-7278-4785-A64C-AC91A904620C}" dt="2023-11-20T17:31:04.473" v="3386" actId="478"/>
          <ac:spMkLst>
            <pc:docMk/>
            <pc:sldMk cId="365334912" sldId="308"/>
            <ac:spMk id="4" creationId="{B0881FA9-F3B0-4912-B0E1-352094195C30}"/>
          </ac:spMkLst>
        </pc:spChg>
        <pc:spChg chg="add del mod">
          <ac:chgData name="Jamie Esmond" userId="bd2f2890f5a2624e" providerId="LiveId" clId="{48316BEC-7278-4785-A64C-AC91A904620C}" dt="2023-11-20T17:31:15.794" v="3387" actId="478"/>
          <ac:spMkLst>
            <pc:docMk/>
            <pc:sldMk cId="365334912" sldId="308"/>
            <ac:spMk id="6" creationId="{7598C7ED-C31C-212E-8BE1-8966AACA1DCF}"/>
          </ac:spMkLst>
        </pc:spChg>
        <pc:spChg chg="del mod ord">
          <ac:chgData name="Jamie Esmond" userId="bd2f2890f5a2624e" providerId="LiveId" clId="{48316BEC-7278-4785-A64C-AC91A904620C}" dt="2023-11-19T21:18:45.124" v="706" actId="478"/>
          <ac:spMkLst>
            <pc:docMk/>
            <pc:sldMk cId="365334912" sldId="308"/>
            <ac:spMk id="10" creationId="{A8C7C3A0-5E78-49C8-B8D4-F3DF62B2BC93}"/>
          </ac:spMkLst>
        </pc:spChg>
        <pc:spChg chg="del mod">
          <ac:chgData name="Jamie Esmond" userId="bd2f2890f5a2624e" providerId="LiveId" clId="{48316BEC-7278-4785-A64C-AC91A904620C}" dt="2023-11-19T21:35:28.901" v="1127" actId="478"/>
          <ac:spMkLst>
            <pc:docMk/>
            <pc:sldMk cId="365334912" sldId="308"/>
            <ac:spMk id="11" creationId="{56AE2454-CE9A-4A6B-AB5A-349E0D967654}"/>
          </ac:spMkLst>
        </pc:spChg>
        <pc:spChg chg="add del mod">
          <ac:chgData name="Jamie Esmond" userId="bd2f2890f5a2624e" providerId="LiveId" clId="{48316BEC-7278-4785-A64C-AC91A904620C}" dt="2023-11-19T21:18:13.353" v="696" actId="26606"/>
          <ac:spMkLst>
            <pc:docMk/>
            <pc:sldMk cId="365334912" sldId="308"/>
            <ac:spMk id="16" creationId="{363DFEDD-2E6E-493E-1B6A-8C4C540F9E8A}"/>
          </ac:spMkLst>
        </pc:spChg>
        <pc:spChg chg="add del mod">
          <ac:chgData name="Jamie Esmond" userId="bd2f2890f5a2624e" providerId="LiveId" clId="{48316BEC-7278-4785-A64C-AC91A904620C}" dt="2023-11-19T21:18:13.353" v="696" actId="26606"/>
          <ac:spMkLst>
            <pc:docMk/>
            <pc:sldMk cId="365334912" sldId="308"/>
            <ac:spMk id="18" creationId="{928DB41A-DAFA-9A05-9B6B-09CD3B574B58}"/>
          </ac:spMkLst>
        </pc:spChg>
        <pc:graphicFrameChg chg="add mod">
          <ac:chgData name="Jamie Esmond" userId="bd2f2890f5a2624e" providerId="LiveId" clId="{48316BEC-7278-4785-A64C-AC91A904620C}" dt="2023-11-20T14:56:52.894" v="2574" actId="12269"/>
          <ac:graphicFrameMkLst>
            <pc:docMk/>
            <pc:sldMk cId="365334912" sldId="308"/>
            <ac:graphicFrameMk id="5" creationId="{A3337FC6-8A94-E6F3-20E4-82BFBC6FF1A4}"/>
          </ac:graphicFrameMkLst>
        </pc:graphicFrameChg>
        <pc:picChg chg="mod ord modCrop">
          <ac:chgData name="Jamie Esmond" userId="bd2f2890f5a2624e" providerId="LiveId" clId="{48316BEC-7278-4785-A64C-AC91A904620C}" dt="2023-11-20T02:37:47.154" v="1817" actId="1076"/>
          <ac:picMkLst>
            <pc:docMk/>
            <pc:sldMk cId="365334912" sldId="308"/>
            <ac:picMk id="8" creationId="{B53D1AAB-32B2-4F04-828F-AB1C758AF004}"/>
          </ac:picMkLst>
        </pc:picChg>
      </pc:sldChg>
      <pc:sldChg chg="del">
        <pc:chgData name="Jamie Esmond" userId="bd2f2890f5a2624e" providerId="LiveId" clId="{48316BEC-7278-4785-A64C-AC91A904620C}" dt="2023-11-19T01:43:08.955" v="96" actId="2696"/>
        <pc:sldMkLst>
          <pc:docMk/>
          <pc:sldMk cId="2227882511" sldId="309"/>
        </pc:sldMkLst>
      </pc:sldChg>
      <pc:sldChg chg="addSp delSp modSp mod setBg">
        <pc:chgData name="Jamie Esmond" userId="bd2f2890f5a2624e" providerId="LiveId" clId="{48316BEC-7278-4785-A64C-AC91A904620C}" dt="2023-11-20T17:26:50.523" v="3359"/>
        <pc:sldMkLst>
          <pc:docMk/>
          <pc:sldMk cId="3584772686" sldId="311"/>
        </pc:sldMkLst>
        <pc:spChg chg="mod modVis">
          <ac:chgData name="Jamie Esmond" userId="bd2f2890f5a2624e" providerId="LiveId" clId="{48316BEC-7278-4785-A64C-AC91A904620C}" dt="2023-11-20T03:08:18.130" v="2350" actId="33935"/>
          <ac:spMkLst>
            <pc:docMk/>
            <pc:sldMk cId="3584772686" sldId="311"/>
            <ac:spMk id="2" creationId="{009FB28F-C9D7-439B-B863-44B4E851A0B0}"/>
          </ac:spMkLst>
        </pc:spChg>
        <pc:spChg chg="del mod">
          <ac:chgData name="Jamie Esmond" userId="bd2f2890f5a2624e" providerId="LiveId" clId="{48316BEC-7278-4785-A64C-AC91A904620C}" dt="2023-11-20T03:02:54.690" v="2325" actId="12084"/>
          <ac:spMkLst>
            <pc:docMk/>
            <pc:sldMk cId="3584772686" sldId="311"/>
            <ac:spMk id="8" creationId="{50061247-EA4F-4DFA-AFCE-648487762CF7}"/>
          </ac:spMkLst>
        </pc:spChg>
        <pc:spChg chg="del">
          <ac:chgData name="Jamie Esmond" userId="bd2f2890f5a2624e" providerId="LiveId" clId="{48316BEC-7278-4785-A64C-AC91A904620C}" dt="2023-11-19T20:45:49.789" v="310" actId="478"/>
          <ac:spMkLst>
            <pc:docMk/>
            <pc:sldMk cId="3584772686" sldId="311"/>
            <ac:spMk id="23" creationId="{249ACE4E-0038-4BA2-8883-8C3F73B79C44}"/>
          </ac:spMkLst>
        </pc:spChg>
        <pc:spChg chg="del">
          <ac:chgData name="Jamie Esmond" userId="bd2f2890f5a2624e" providerId="LiveId" clId="{48316BEC-7278-4785-A64C-AC91A904620C}" dt="2023-11-19T21:35:07.554" v="1125" actId="478"/>
          <ac:spMkLst>
            <pc:docMk/>
            <pc:sldMk cId="3584772686" sldId="311"/>
            <ac:spMk id="24" creationId="{9A686A52-7630-4675-B383-8C2AD252EC1F}"/>
          </ac:spMkLst>
        </pc:spChg>
        <pc:grpChg chg="mod">
          <ac:chgData name="Jamie Esmond" userId="bd2f2890f5a2624e" providerId="LiveId" clId="{48316BEC-7278-4785-A64C-AC91A904620C}" dt="2023-11-20T03:08:16.884" v="2349" actId="33934"/>
          <ac:grpSpMkLst>
            <pc:docMk/>
            <pc:sldMk cId="3584772686" sldId="311"/>
            <ac:grpSpMk id="1" creationId="{00000000-0000-0000-0000-000000000000}"/>
          </ac:grpSpMkLst>
        </pc:grpChg>
        <pc:graphicFrameChg chg="add mod modVis">
          <ac:chgData name="Jamie Esmond" userId="bd2f2890f5a2624e" providerId="LiveId" clId="{48316BEC-7278-4785-A64C-AC91A904620C}" dt="2023-11-20T17:26:50.523" v="3359"/>
          <ac:graphicFrameMkLst>
            <pc:docMk/>
            <pc:sldMk cId="3584772686" sldId="311"/>
            <ac:graphicFrameMk id="3" creationId="{E7BB2410-DBA6-C0D0-6262-9FFE81ABAAD5}"/>
          </ac:graphicFrameMkLst>
        </pc:graphicFrameChg>
        <pc:picChg chg="mod modVis">
          <ac:chgData name="Jamie Esmond" userId="bd2f2890f5a2624e" providerId="LiveId" clId="{48316BEC-7278-4785-A64C-AC91A904620C}" dt="2023-11-20T03:08:18.130" v="2350" actId="33935"/>
          <ac:picMkLst>
            <pc:docMk/>
            <pc:sldMk cId="3584772686" sldId="311"/>
            <ac:picMk id="18" creationId="{B503D699-E643-4969-9463-5C6331D0C869}"/>
          </ac:picMkLst>
        </pc:picChg>
        <pc:picChg chg="mod modVis modCrop">
          <ac:chgData name="Jamie Esmond" userId="bd2f2890f5a2624e" providerId="LiveId" clId="{48316BEC-7278-4785-A64C-AC91A904620C}" dt="2023-11-20T03:08:18.130" v="2350" actId="33935"/>
          <ac:picMkLst>
            <pc:docMk/>
            <pc:sldMk cId="3584772686" sldId="311"/>
            <ac:picMk id="20" creationId="{B8714555-7486-4DD7-A96C-52C276483584}"/>
          </ac:picMkLst>
        </pc:picChg>
        <pc:picChg chg="mod modVis modCrop">
          <ac:chgData name="Jamie Esmond" userId="bd2f2890f5a2624e" providerId="LiveId" clId="{48316BEC-7278-4785-A64C-AC91A904620C}" dt="2023-11-20T03:08:18.130" v="2350" actId="33935"/>
          <ac:picMkLst>
            <pc:docMk/>
            <pc:sldMk cId="3584772686" sldId="311"/>
            <ac:picMk id="22" creationId="{D8AC51EB-1C22-4303-8354-FC97950C7DE6}"/>
          </ac:picMkLst>
        </pc:picChg>
      </pc:sldChg>
      <pc:sldChg chg="delSp modSp mod">
        <pc:chgData name="Jamie Esmond" userId="bd2f2890f5a2624e" providerId="LiveId" clId="{48316BEC-7278-4785-A64C-AC91A904620C}" dt="2023-11-20T15:30:35.573" v="3225" actId="1076"/>
        <pc:sldMkLst>
          <pc:docMk/>
          <pc:sldMk cId="927313156" sldId="312"/>
        </pc:sldMkLst>
        <pc:spChg chg="mod">
          <ac:chgData name="Jamie Esmond" userId="bd2f2890f5a2624e" providerId="LiveId" clId="{48316BEC-7278-4785-A64C-AC91A904620C}" dt="2023-11-19T21:09:44.399" v="661" actId="948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Jamie Esmond" userId="bd2f2890f5a2624e" providerId="LiveId" clId="{48316BEC-7278-4785-A64C-AC91A904620C}" dt="2023-11-20T15:30:35.573" v="3225" actId="1076"/>
          <ac:spMkLst>
            <pc:docMk/>
            <pc:sldMk cId="927313156" sldId="312"/>
            <ac:spMk id="23" creationId="{DE8D546E-0F46-4CC0-B2B1-8B2430D00C0C}"/>
          </ac:spMkLst>
        </pc:spChg>
        <pc:spChg chg="del">
          <ac:chgData name="Jamie Esmond" userId="bd2f2890f5a2624e" providerId="LiveId" clId="{48316BEC-7278-4785-A64C-AC91A904620C}" dt="2023-11-19T21:36:01.408" v="1130" actId="478"/>
          <ac:spMkLst>
            <pc:docMk/>
            <pc:sldMk cId="927313156" sldId="312"/>
            <ac:spMk id="24" creationId="{5D838446-B95D-4AB7-B8CA-D5804BB79A11}"/>
          </ac:spMkLst>
        </pc:spChg>
        <pc:picChg chg="mod">
          <ac:chgData name="Jamie Esmond" userId="bd2f2890f5a2624e" providerId="LiveId" clId="{48316BEC-7278-4785-A64C-AC91A904620C}" dt="2023-11-19T21:03:39.041" v="634" actId="14826"/>
          <ac:picMkLst>
            <pc:docMk/>
            <pc:sldMk cId="927313156" sldId="312"/>
            <ac:picMk id="9" creationId="{C82DA925-978C-48A9-98AD-0653B7A3D2D9}"/>
          </ac:picMkLst>
        </pc:picChg>
        <pc:picChg chg="mod">
          <ac:chgData name="Jamie Esmond" userId="bd2f2890f5a2624e" providerId="LiveId" clId="{48316BEC-7278-4785-A64C-AC91A904620C}" dt="2023-11-19T21:03:52.751" v="635" actId="14826"/>
          <ac:picMkLst>
            <pc:docMk/>
            <pc:sldMk cId="927313156" sldId="312"/>
            <ac:picMk id="11" creationId="{E63B7C3F-04A4-43F6-881D-FA11061CBAFA}"/>
          </ac:picMkLst>
        </pc:picChg>
        <pc:picChg chg="mod modCrop">
          <ac:chgData name="Jamie Esmond" userId="bd2f2890f5a2624e" providerId="LiveId" clId="{48316BEC-7278-4785-A64C-AC91A904620C}" dt="2023-11-19T21:09:24.621" v="660" actId="18131"/>
          <ac:picMkLst>
            <pc:docMk/>
            <pc:sldMk cId="927313156" sldId="312"/>
            <ac:picMk id="13" creationId="{E02C4914-F076-4415-9C5D-A9BDB6CC6110}"/>
          </ac:picMkLst>
        </pc:picChg>
        <pc:picChg chg="mod modCrop">
          <ac:chgData name="Jamie Esmond" userId="bd2f2890f5a2624e" providerId="LiveId" clId="{48316BEC-7278-4785-A64C-AC91A904620C}" dt="2023-11-19T21:06:21.864" v="654" actId="732"/>
          <ac:picMkLst>
            <pc:docMk/>
            <pc:sldMk cId="927313156" sldId="312"/>
            <ac:picMk id="15" creationId="{3D15FDC1-74B5-4FD8-BD17-0E2502C411A6}"/>
          </ac:picMkLst>
        </pc:picChg>
      </pc:sldChg>
      <pc:sldChg chg="addSp delSp modSp del mod ord">
        <pc:chgData name="Jamie Esmond" userId="bd2f2890f5a2624e" providerId="LiveId" clId="{48316BEC-7278-4785-A64C-AC91A904620C}" dt="2023-11-24T01:46:38.229" v="5164" actId="2696"/>
        <pc:sldMkLst>
          <pc:docMk/>
          <pc:sldMk cId="348175258" sldId="314"/>
        </pc:sldMkLst>
        <pc:spChg chg="add del mod">
          <ac:chgData name="Jamie Esmond" userId="bd2f2890f5a2624e" providerId="LiveId" clId="{48316BEC-7278-4785-A64C-AC91A904620C}" dt="2023-11-20T14:38:16.639" v="2392" actId="478"/>
          <ac:spMkLst>
            <pc:docMk/>
            <pc:sldMk cId="348175258" sldId="314"/>
            <ac:spMk id="3" creationId="{57705240-E8E0-3D3D-3C01-DE71A5B3D3E7}"/>
          </ac:spMkLst>
        </pc:spChg>
        <pc:spChg chg="del mod">
          <ac:chgData name="Jamie Esmond" userId="bd2f2890f5a2624e" providerId="LiveId" clId="{48316BEC-7278-4785-A64C-AC91A904620C}" dt="2023-11-19T01:47:03.305" v="189" actId="478"/>
          <ac:spMkLst>
            <pc:docMk/>
            <pc:sldMk cId="348175258" sldId="314"/>
            <ac:spMk id="4" creationId="{52E1AFF3-FEAD-5409-60A3-BCB1F1A805C8}"/>
          </ac:spMkLst>
        </pc:spChg>
        <pc:spChg chg="mod">
          <ac:chgData name="Jamie Esmond" userId="bd2f2890f5a2624e" providerId="LiveId" clId="{48316BEC-7278-4785-A64C-AC91A904620C}" dt="2023-11-20T14:39:24.386" v="2400" actId="255"/>
          <ac:spMkLst>
            <pc:docMk/>
            <pc:sldMk cId="348175258" sldId="314"/>
            <ac:spMk id="13" creationId="{DF0EEDA2-C20C-C316-5BA8-85EA1B5F61D9}"/>
          </ac:spMkLst>
        </pc:spChg>
        <pc:picChg chg="add mod">
          <ac:chgData name="Jamie Esmond" userId="bd2f2890f5a2624e" providerId="LiveId" clId="{48316BEC-7278-4785-A64C-AC91A904620C}" dt="2023-11-20T14:39:07.101" v="2398" actId="14100"/>
          <ac:picMkLst>
            <pc:docMk/>
            <pc:sldMk cId="348175258" sldId="314"/>
            <ac:picMk id="6" creationId="{375C7E8B-E1DE-60C8-A87A-8D215E800B7C}"/>
          </ac:picMkLst>
        </pc:picChg>
        <pc:picChg chg="del mod modCrop">
          <ac:chgData name="Jamie Esmond" userId="bd2f2890f5a2624e" providerId="LiveId" clId="{48316BEC-7278-4785-A64C-AC91A904620C}" dt="2023-11-20T14:38:13.253" v="2391" actId="478"/>
          <ac:picMkLst>
            <pc:docMk/>
            <pc:sldMk cId="348175258" sldId="314"/>
            <ac:picMk id="8" creationId="{335AC6C6-3705-0663-36A4-6278DDEDA4C7}"/>
          </ac:picMkLst>
        </pc:picChg>
      </pc:sldChg>
      <pc:sldChg chg="addSp delSp modSp add mod ord modClrScheme chgLayout">
        <pc:chgData name="Jamie Esmond" userId="bd2f2890f5a2624e" providerId="LiveId" clId="{48316BEC-7278-4785-A64C-AC91A904620C}" dt="2023-11-20T17:32:48.032" v="3398" actId="1076"/>
        <pc:sldMkLst>
          <pc:docMk/>
          <pc:sldMk cId="2724111178" sldId="315"/>
        </pc:sldMkLst>
        <pc:spChg chg="mod">
          <ac:chgData name="Jamie Esmond" userId="bd2f2890f5a2624e" providerId="LiveId" clId="{48316BEC-7278-4785-A64C-AC91A904620C}" dt="2023-11-20T02:57:11.693" v="2051" actId="1076"/>
          <ac:spMkLst>
            <pc:docMk/>
            <pc:sldMk cId="2724111178" sldId="315"/>
            <ac:spMk id="3" creationId="{0115FF41-AFA4-4D25-AB42-AB034F4B4FEC}"/>
          </ac:spMkLst>
        </pc:spChg>
        <pc:spChg chg="del mod ord">
          <ac:chgData name="Jamie Esmond" userId="bd2f2890f5a2624e" providerId="LiveId" clId="{48316BEC-7278-4785-A64C-AC91A904620C}" dt="2023-11-20T02:50:40.546" v="1990" actId="12084"/>
          <ac:spMkLst>
            <pc:docMk/>
            <pc:sldMk cId="2724111178" sldId="315"/>
            <ac:spMk id="4" creationId="{B0881FA9-F3B0-4912-B0E1-352094195C30}"/>
          </ac:spMkLst>
        </pc:spChg>
        <pc:spChg chg="del mod ord">
          <ac:chgData name="Jamie Esmond" userId="bd2f2890f5a2624e" providerId="LiveId" clId="{48316BEC-7278-4785-A64C-AC91A904620C}" dt="2023-11-19T21:33:40.802" v="1110" actId="478"/>
          <ac:spMkLst>
            <pc:docMk/>
            <pc:sldMk cId="2724111178" sldId="315"/>
            <ac:spMk id="10" creationId="{A8C7C3A0-5E78-49C8-B8D4-F3DF62B2BC93}"/>
          </ac:spMkLst>
        </pc:spChg>
        <pc:spChg chg="del mod">
          <ac:chgData name="Jamie Esmond" userId="bd2f2890f5a2624e" providerId="LiveId" clId="{48316BEC-7278-4785-A64C-AC91A904620C}" dt="2023-11-19T21:35:45.469" v="1129" actId="478"/>
          <ac:spMkLst>
            <pc:docMk/>
            <pc:sldMk cId="2724111178" sldId="315"/>
            <ac:spMk id="11" creationId="{56AE2454-CE9A-4A6B-AB5A-349E0D967654}"/>
          </ac:spMkLst>
        </pc:spChg>
        <pc:spChg chg="add del mod">
          <ac:chgData name="Jamie Esmond" userId="bd2f2890f5a2624e" providerId="LiveId" clId="{48316BEC-7278-4785-A64C-AC91A904620C}" dt="2023-11-19T21:16:17.582" v="685" actId="26606"/>
          <ac:spMkLst>
            <pc:docMk/>
            <pc:sldMk cId="2724111178" sldId="315"/>
            <ac:spMk id="13" creationId="{9E0FCA4E-C9B9-38AE-E644-1E1507E10DE2}"/>
          </ac:spMkLst>
        </pc:spChg>
        <pc:spChg chg="add del mod">
          <ac:chgData name="Jamie Esmond" userId="bd2f2890f5a2624e" providerId="LiveId" clId="{48316BEC-7278-4785-A64C-AC91A904620C}" dt="2023-11-19T21:16:17.582" v="685" actId="26606"/>
          <ac:spMkLst>
            <pc:docMk/>
            <pc:sldMk cId="2724111178" sldId="315"/>
            <ac:spMk id="14" creationId="{3AFE329E-0BEA-B019-A535-DEE74AC12B46}"/>
          </ac:spMkLst>
        </pc:spChg>
        <pc:spChg chg="add del mod">
          <ac:chgData name="Jamie Esmond" userId="bd2f2890f5a2624e" providerId="LiveId" clId="{48316BEC-7278-4785-A64C-AC91A904620C}" dt="2023-11-19T21:15:38.872" v="673" actId="26606"/>
          <ac:spMkLst>
            <pc:docMk/>
            <pc:sldMk cId="2724111178" sldId="315"/>
            <ac:spMk id="16" creationId="{9E0FCA4E-C9B9-38AE-E644-1E1507E10DE2}"/>
          </ac:spMkLst>
        </pc:spChg>
        <pc:spChg chg="add del mod">
          <ac:chgData name="Jamie Esmond" userId="bd2f2890f5a2624e" providerId="LiveId" clId="{48316BEC-7278-4785-A64C-AC91A904620C}" dt="2023-11-19T21:15:38.872" v="673" actId="26606"/>
          <ac:spMkLst>
            <pc:docMk/>
            <pc:sldMk cId="2724111178" sldId="315"/>
            <ac:spMk id="18" creationId="{3AFE329E-0BEA-B019-A535-DEE74AC12B46}"/>
          </ac:spMkLst>
        </pc:spChg>
        <pc:graphicFrameChg chg="add mod modGraphic">
          <ac:chgData name="Jamie Esmond" userId="bd2f2890f5a2624e" providerId="LiveId" clId="{48316BEC-7278-4785-A64C-AC91A904620C}" dt="2023-11-20T17:32:48.032" v="3398" actId="1076"/>
          <ac:graphicFrameMkLst>
            <pc:docMk/>
            <pc:sldMk cId="2724111178" sldId="315"/>
            <ac:graphicFrameMk id="2" creationId="{E67C6310-81F4-8B43-EA24-934AFE8DE5AB}"/>
          </ac:graphicFrameMkLst>
        </pc:graphicFrameChg>
        <pc:picChg chg="mod ord">
          <ac:chgData name="Jamie Esmond" userId="bd2f2890f5a2624e" providerId="LiveId" clId="{48316BEC-7278-4785-A64C-AC91A904620C}" dt="2023-11-19T21:16:17.582" v="685" actId="26606"/>
          <ac:picMkLst>
            <pc:docMk/>
            <pc:sldMk cId="2724111178" sldId="315"/>
            <ac:picMk id="8" creationId="{B53D1AAB-32B2-4F04-828F-AB1C758AF004}"/>
          </ac:picMkLst>
        </pc:picChg>
      </pc:sldChg>
      <pc:sldChg chg="new del">
        <pc:chgData name="Jamie Esmond" userId="bd2f2890f5a2624e" providerId="LiveId" clId="{48316BEC-7278-4785-A64C-AC91A904620C}" dt="2023-11-19T01:45:41.496" v="166" actId="47"/>
        <pc:sldMkLst>
          <pc:docMk/>
          <pc:sldMk cId="4258354393" sldId="316"/>
        </pc:sldMkLst>
      </pc:sldChg>
      <pc:sldChg chg="addSp delSp modSp new mod">
        <pc:chgData name="Jamie Esmond" userId="bd2f2890f5a2624e" providerId="LiveId" clId="{48316BEC-7278-4785-A64C-AC91A904620C}" dt="2023-12-01T20:21:13.847" v="7430" actId="14100"/>
        <pc:sldMkLst>
          <pc:docMk/>
          <pc:sldMk cId="4259437629" sldId="316"/>
        </pc:sldMkLst>
        <pc:spChg chg="mod">
          <ac:chgData name="Jamie Esmond" userId="bd2f2890f5a2624e" providerId="LiveId" clId="{48316BEC-7278-4785-A64C-AC91A904620C}" dt="2023-12-01T20:15:24.751" v="7381" actId="1076"/>
          <ac:spMkLst>
            <pc:docMk/>
            <pc:sldMk cId="4259437629" sldId="316"/>
            <ac:spMk id="2" creationId="{E966B27E-5531-C397-3515-D0C0A4A3B6FF}"/>
          </ac:spMkLst>
        </pc:spChg>
        <pc:spChg chg="mod">
          <ac:chgData name="Jamie Esmond" userId="bd2f2890f5a2624e" providerId="LiveId" clId="{48316BEC-7278-4785-A64C-AC91A904620C}" dt="2023-12-01T20:21:13.847" v="7430" actId="14100"/>
          <ac:spMkLst>
            <pc:docMk/>
            <pc:sldMk cId="4259437629" sldId="316"/>
            <ac:spMk id="3" creationId="{CFA0FEE0-461A-1FF9-410B-03248F1B46CD}"/>
          </ac:spMkLst>
        </pc:spChg>
        <pc:spChg chg="del mod">
          <ac:chgData name="Jamie Esmond" userId="bd2f2890f5a2624e" providerId="LiveId" clId="{48316BEC-7278-4785-A64C-AC91A904620C}" dt="2023-11-19T20:38:03.029" v="268" actId="478"/>
          <ac:spMkLst>
            <pc:docMk/>
            <pc:sldMk cId="4259437629" sldId="316"/>
            <ac:spMk id="4" creationId="{A7010783-898D-1D6D-84E2-30FD55FB10D2}"/>
          </ac:spMkLst>
        </pc:spChg>
        <pc:spChg chg="add del mod">
          <ac:chgData name="Jamie Esmond" userId="bd2f2890f5a2624e" providerId="LiveId" clId="{48316BEC-7278-4785-A64C-AC91A904620C}" dt="2023-11-19T21:34:28.131" v="1120"/>
          <ac:spMkLst>
            <pc:docMk/>
            <pc:sldMk cId="4259437629" sldId="316"/>
            <ac:spMk id="5" creationId="{0AF8221C-EBDB-01DD-8B47-95103522F3A6}"/>
          </ac:spMkLst>
        </pc:spChg>
        <pc:spChg chg="add del mod">
          <ac:chgData name="Jamie Esmond" userId="bd2f2890f5a2624e" providerId="LiveId" clId="{48316BEC-7278-4785-A64C-AC91A904620C}" dt="2023-11-19T21:34:53.221" v="1124"/>
          <ac:spMkLst>
            <pc:docMk/>
            <pc:sldMk cId="4259437629" sldId="316"/>
            <ac:spMk id="6" creationId="{B60A612D-E75E-185D-B22D-092AAD83579F}"/>
          </ac:spMkLst>
        </pc:spChg>
      </pc:sldChg>
      <pc:sldChg chg="addSp delSp modSp new mod ord modClrScheme chgLayout modNotesTx">
        <pc:chgData name="Jamie Esmond" userId="bd2f2890f5a2624e" providerId="LiveId" clId="{48316BEC-7278-4785-A64C-AC91A904620C}" dt="2023-12-01T16:47:23.925" v="7218" actId="6549"/>
        <pc:sldMkLst>
          <pc:docMk/>
          <pc:sldMk cId="2687486251" sldId="317"/>
        </pc:sldMkLst>
        <pc:spChg chg="add del">
          <ac:chgData name="Jamie Esmond" userId="bd2f2890f5a2624e" providerId="LiveId" clId="{48316BEC-7278-4785-A64C-AC91A904620C}" dt="2023-11-20T02:15:54.569" v="1240" actId="26606"/>
          <ac:spMkLst>
            <pc:docMk/>
            <pc:sldMk cId="2687486251" sldId="317"/>
            <ac:spMk id="2" creationId="{CA647C54-FF99-8509-1963-B51E71C4067F}"/>
          </ac:spMkLst>
        </pc:spChg>
        <pc:spChg chg="add del mod">
          <ac:chgData name="Jamie Esmond" userId="bd2f2890f5a2624e" providerId="LiveId" clId="{48316BEC-7278-4785-A64C-AC91A904620C}" dt="2023-11-20T17:10:21.949" v="3232" actId="478"/>
          <ac:spMkLst>
            <pc:docMk/>
            <pc:sldMk cId="2687486251" sldId="317"/>
            <ac:spMk id="3" creationId="{1F38FFEB-7D04-4F98-4A68-E7675751C8C3}"/>
          </ac:spMkLst>
        </pc:spChg>
        <pc:spChg chg="del">
          <ac:chgData name="Jamie Esmond" userId="bd2f2890f5a2624e" providerId="LiveId" clId="{48316BEC-7278-4785-A64C-AC91A904620C}" dt="2023-11-20T02:15:36.805" v="1235" actId="22"/>
          <ac:spMkLst>
            <pc:docMk/>
            <pc:sldMk cId="2687486251" sldId="317"/>
            <ac:spMk id="3" creationId="{64AAC46C-F0A3-7AB1-E303-C8D08E210563}"/>
          </ac:spMkLst>
        </pc:spChg>
        <pc:spChg chg="del mod">
          <ac:chgData name="Jamie Esmond" userId="bd2f2890f5a2624e" providerId="LiveId" clId="{48316BEC-7278-4785-A64C-AC91A904620C}" dt="2023-11-20T02:18:00.110" v="1257" actId="478"/>
          <ac:spMkLst>
            <pc:docMk/>
            <pc:sldMk cId="2687486251" sldId="317"/>
            <ac:spMk id="4" creationId="{3A13E1E5-2956-BFE8-D9D2-8CA6A1EFAC85}"/>
          </ac:spMkLst>
        </pc:spChg>
        <pc:spChg chg="del mod modVis">
          <ac:chgData name="Jamie Esmond" userId="bd2f2890f5a2624e" providerId="LiveId" clId="{48316BEC-7278-4785-A64C-AC91A904620C}" dt="2023-11-20T02:24:54.973" v="1599" actId="478"/>
          <ac:spMkLst>
            <pc:docMk/>
            <pc:sldMk cId="2687486251" sldId="317"/>
            <ac:spMk id="5" creationId="{2FD1AAD7-F1A0-BF72-E039-37449D3F7F43}"/>
          </ac:spMkLst>
        </pc:spChg>
        <pc:spChg chg="add del mod">
          <ac:chgData name="Jamie Esmond" userId="bd2f2890f5a2624e" providerId="LiveId" clId="{48316BEC-7278-4785-A64C-AC91A904620C}" dt="2023-11-20T02:15:54.563" v="1239" actId="26606"/>
          <ac:spMkLst>
            <pc:docMk/>
            <pc:sldMk cId="2687486251" sldId="317"/>
            <ac:spMk id="12" creationId="{00CB9188-FFB4-565C-439E-A39C2AB09DF1}"/>
          </ac:spMkLst>
        </pc:spChg>
        <pc:spChg chg="add mod">
          <ac:chgData name="Jamie Esmond" userId="bd2f2890f5a2624e" providerId="LiveId" clId="{48316BEC-7278-4785-A64C-AC91A904620C}" dt="2023-11-20T17:20:44.489" v="3309" actId="208"/>
          <ac:spMkLst>
            <pc:docMk/>
            <pc:sldMk cId="2687486251" sldId="317"/>
            <ac:spMk id="12" creationId="{140A4BBD-6772-9E70-69FD-E2FC771AF8C4}"/>
          </ac:spMkLst>
        </pc:spChg>
        <pc:spChg chg="add del mod">
          <ac:chgData name="Jamie Esmond" userId="bd2f2890f5a2624e" providerId="LiveId" clId="{48316BEC-7278-4785-A64C-AC91A904620C}" dt="2023-11-20T02:15:54.563" v="1239" actId="26606"/>
          <ac:spMkLst>
            <pc:docMk/>
            <pc:sldMk cId="2687486251" sldId="317"/>
            <ac:spMk id="14" creationId="{69D9477B-7D22-217C-6A58-E72B8281DBD0}"/>
          </ac:spMkLst>
        </pc:spChg>
        <pc:spChg chg="add del mod">
          <ac:chgData name="Jamie Esmond" userId="bd2f2890f5a2624e" providerId="LiveId" clId="{48316BEC-7278-4785-A64C-AC91A904620C}" dt="2023-11-20T02:15:54.563" v="1239" actId="26606"/>
          <ac:spMkLst>
            <pc:docMk/>
            <pc:sldMk cId="2687486251" sldId="317"/>
            <ac:spMk id="16" creationId="{81301B4F-63CE-F666-7760-981AD4E72BB1}"/>
          </ac:spMkLst>
        </pc:spChg>
        <pc:spChg chg="add del mod">
          <ac:chgData name="Jamie Esmond" userId="bd2f2890f5a2624e" providerId="LiveId" clId="{48316BEC-7278-4785-A64C-AC91A904620C}" dt="2023-11-20T02:15:54.563" v="1239" actId="26606"/>
          <ac:spMkLst>
            <pc:docMk/>
            <pc:sldMk cId="2687486251" sldId="317"/>
            <ac:spMk id="18" creationId="{8B1B67B5-B4DC-387D-853B-6306BD87AD17}"/>
          </ac:spMkLst>
        </pc:spChg>
        <pc:spChg chg="add mod">
          <ac:chgData name="Jamie Esmond" userId="bd2f2890f5a2624e" providerId="LiveId" clId="{48316BEC-7278-4785-A64C-AC91A904620C}" dt="2023-11-20T17:16:05.651" v="3267" actId="1076"/>
          <ac:spMkLst>
            <pc:docMk/>
            <pc:sldMk cId="2687486251" sldId="317"/>
            <ac:spMk id="20" creationId="{C81EABF0-EEB1-0384-2C49-52C2345656FF}"/>
          </ac:spMkLst>
        </pc:spChg>
        <pc:spChg chg="add del mod">
          <ac:chgData name="Jamie Esmond" userId="bd2f2890f5a2624e" providerId="LiveId" clId="{48316BEC-7278-4785-A64C-AC91A904620C}" dt="2023-11-20T02:23:20.440" v="1590" actId="12084"/>
          <ac:spMkLst>
            <pc:docMk/>
            <pc:sldMk cId="2687486251" sldId="317"/>
            <ac:spMk id="21" creationId="{E4A35ADE-9CCE-B0BE-CFAA-FBEAE077AABD}"/>
          </ac:spMkLst>
        </pc:spChg>
        <pc:graphicFrameChg chg="add del mod">
          <ac:chgData name="Jamie Esmond" userId="bd2f2890f5a2624e" providerId="LiveId" clId="{48316BEC-7278-4785-A64C-AC91A904620C}" dt="2023-11-20T17:14:45.739" v="3259" actId="21"/>
          <ac:graphicFrameMkLst>
            <pc:docMk/>
            <pc:sldMk cId="2687486251" sldId="317"/>
            <ac:graphicFrameMk id="8" creationId="{F24EA995-0A98-C183-4FAC-784F837283E4}"/>
          </ac:graphicFrameMkLst>
        </pc:graphicFrameChg>
        <pc:picChg chg="add del mod">
          <ac:chgData name="Jamie Esmond" userId="bd2f2890f5a2624e" providerId="LiveId" clId="{48316BEC-7278-4785-A64C-AC91A904620C}" dt="2023-11-20T17:10:19.555" v="3231"/>
          <ac:picMkLst>
            <pc:docMk/>
            <pc:sldMk cId="2687486251" sldId="317"/>
            <ac:picMk id="5" creationId="{B7F80EE6-ED4A-7B13-3862-B23F33D2726B}"/>
          </ac:picMkLst>
        </pc:picChg>
        <pc:picChg chg="add del mod ord modCrop">
          <ac:chgData name="Jamie Esmond" userId="bd2f2890f5a2624e" providerId="LiveId" clId="{48316BEC-7278-4785-A64C-AC91A904620C}" dt="2023-11-20T17:08:39.551" v="3226" actId="478"/>
          <ac:picMkLst>
            <pc:docMk/>
            <pc:sldMk cId="2687486251" sldId="317"/>
            <ac:picMk id="7" creationId="{361730C6-A498-4B79-BE04-A3DABC006610}"/>
          </ac:picMkLst>
        </pc:picChg>
        <pc:picChg chg="add mod">
          <ac:chgData name="Jamie Esmond" userId="bd2f2890f5a2624e" providerId="LiveId" clId="{48316BEC-7278-4785-A64C-AC91A904620C}" dt="2023-11-20T17:10:35.173" v="3237" actId="14100"/>
          <ac:picMkLst>
            <pc:docMk/>
            <pc:sldMk cId="2687486251" sldId="317"/>
            <ac:picMk id="9" creationId="{60A30F6B-FD80-8BE2-99D6-ABBDDE0CF0F9}"/>
          </ac:picMkLst>
        </pc:picChg>
        <pc:picChg chg="add mod">
          <ac:chgData name="Jamie Esmond" userId="bd2f2890f5a2624e" providerId="LiveId" clId="{48316BEC-7278-4785-A64C-AC91A904620C}" dt="2023-11-20T17:15:58.820" v="3266" actId="1076"/>
          <ac:picMkLst>
            <pc:docMk/>
            <pc:sldMk cId="2687486251" sldId="317"/>
            <ac:picMk id="11" creationId="{AD742056-9F5F-9B12-952A-A7A06747D5A7}"/>
          </ac:picMkLst>
        </pc:picChg>
      </pc:sldChg>
      <pc:sldChg chg="addSp delSp modSp add mod">
        <pc:chgData name="Jamie Esmond" userId="bd2f2890f5a2624e" providerId="LiveId" clId="{48316BEC-7278-4785-A64C-AC91A904620C}" dt="2023-11-23T16:54:08.090" v="4126"/>
        <pc:sldMkLst>
          <pc:docMk/>
          <pc:sldMk cId="2955059798" sldId="318"/>
        </pc:sldMkLst>
        <pc:spChg chg="add del mod">
          <ac:chgData name="Jamie Esmond" userId="bd2f2890f5a2624e" providerId="LiveId" clId="{48316BEC-7278-4785-A64C-AC91A904620C}" dt="2023-11-20T17:16:51.182" v="3271" actId="478"/>
          <ac:spMkLst>
            <pc:docMk/>
            <pc:sldMk cId="2955059798" sldId="318"/>
            <ac:spMk id="2" creationId="{2C69B5AB-D2A0-2C4B-0860-2104DCBB4CE3}"/>
          </ac:spMkLst>
        </pc:spChg>
        <pc:graphicFrameChg chg="mod">
          <ac:chgData name="Jamie Esmond" userId="bd2f2890f5a2624e" providerId="LiveId" clId="{48316BEC-7278-4785-A64C-AC91A904620C}" dt="2023-11-23T16:54:08.090" v="4126"/>
          <ac:graphicFrameMkLst>
            <pc:docMk/>
            <pc:sldMk cId="2955059798" sldId="318"/>
            <ac:graphicFrameMk id="8" creationId="{F24EA995-0A98-C183-4FAC-784F837283E4}"/>
          </ac:graphicFrameMkLst>
        </pc:graphicFrameChg>
      </pc:sldChg>
      <pc:sldChg chg="addSp delSp modSp add mod">
        <pc:chgData name="Jamie Esmond" userId="bd2f2890f5a2624e" providerId="LiveId" clId="{48316BEC-7278-4785-A64C-AC91A904620C}" dt="2023-11-23T16:54:53.406" v="4133" actId="14429"/>
        <pc:sldMkLst>
          <pc:docMk/>
          <pc:sldMk cId="2476439093" sldId="319"/>
        </pc:sldMkLst>
        <pc:spChg chg="del">
          <ac:chgData name="Jamie Esmond" userId="bd2f2890f5a2624e" providerId="LiveId" clId="{48316BEC-7278-4785-A64C-AC91A904620C}" dt="2023-11-20T17:16:54.576" v="3272" actId="478"/>
          <ac:spMkLst>
            <pc:docMk/>
            <pc:sldMk cId="2476439093" sldId="319"/>
            <ac:spMk id="2" creationId="{2C69B5AB-D2A0-2C4B-0860-2104DCBB4CE3}"/>
          </ac:spMkLst>
        </pc:spChg>
        <pc:spChg chg="add mod">
          <ac:chgData name="Jamie Esmond" userId="bd2f2890f5a2624e" providerId="LiveId" clId="{48316BEC-7278-4785-A64C-AC91A904620C}" dt="2023-11-20T17:18:34.275" v="3293" actId="14100"/>
          <ac:spMkLst>
            <pc:docMk/>
            <pc:sldMk cId="2476439093" sldId="319"/>
            <ac:spMk id="3" creationId="{82B16188-F388-CF38-61EF-0AFAEC42A981}"/>
          </ac:spMkLst>
        </pc:spChg>
        <pc:spChg chg="add mod">
          <ac:chgData name="Jamie Esmond" userId="bd2f2890f5a2624e" providerId="LiveId" clId="{48316BEC-7278-4785-A64C-AC91A904620C}" dt="2023-11-20T17:18:52.290" v="3296" actId="1076"/>
          <ac:spMkLst>
            <pc:docMk/>
            <pc:sldMk cId="2476439093" sldId="319"/>
            <ac:spMk id="4" creationId="{634DC781-A41B-E450-832B-0D22BAC93FC1}"/>
          </ac:spMkLst>
        </pc:spChg>
        <pc:spChg chg="add del mod">
          <ac:chgData name="Jamie Esmond" userId="bd2f2890f5a2624e" providerId="LiveId" clId="{48316BEC-7278-4785-A64C-AC91A904620C}" dt="2023-11-20T17:19:08.807" v="3298"/>
          <ac:spMkLst>
            <pc:docMk/>
            <pc:sldMk cId="2476439093" sldId="319"/>
            <ac:spMk id="5" creationId="{BC5BC185-B703-BDBA-211E-884CB930E19A}"/>
          </ac:spMkLst>
        </pc:spChg>
        <pc:graphicFrameChg chg="add mod modVis">
          <ac:chgData name="Jamie Esmond" userId="bd2f2890f5a2624e" providerId="LiveId" clId="{48316BEC-7278-4785-A64C-AC91A904620C}" dt="2023-11-23T16:54:53.406" v="4133" actId="14429"/>
          <ac:graphicFrameMkLst>
            <pc:docMk/>
            <pc:sldMk cId="2476439093" sldId="319"/>
            <ac:graphicFrameMk id="6" creationId="{1BB3E526-3DEB-00EE-0745-CEA1923B0817}"/>
          </ac:graphicFrameMkLst>
        </pc:graphicFrameChg>
        <pc:graphicFrameChg chg="del mod">
          <ac:chgData name="Jamie Esmond" userId="bd2f2890f5a2624e" providerId="LiveId" clId="{48316BEC-7278-4785-A64C-AC91A904620C}" dt="2023-11-23T16:54:51.815" v="4132" actId="478"/>
          <ac:graphicFrameMkLst>
            <pc:docMk/>
            <pc:sldMk cId="2476439093" sldId="319"/>
            <ac:graphicFrameMk id="8" creationId="{F24EA995-0A98-C183-4FAC-784F837283E4}"/>
          </ac:graphicFrameMkLst>
        </pc:graphicFrameChg>
        <pc:picChg chg="mod">
          <ac:chgData name="Jamie Esmond" userId="bd2f2890f5a2624e" providerId="LiveId" clId="{48316BEC-7278-4785-A64C-AC91A904620C}" dt="2023-11-20T17:18:03.921" v="3285" actId="1076"/>
          <ac:picMkLst>
            <pc:docMk/>
            <pc:sldMk cId="2476439093" sldId="319"/>
            <ac:picMk id="9" creationId="{60A30F6B-FD80-8BE2-99D6-ABBDDE0CF0F9}"/>
          </ac:picMkLst>
        </pc:picChg>
      </pc:sldChg>
      <pc:sldChg chg="addSp delSp modSp add del mod ord">
        <pc:chgData name="Jamie Esmond" userId="bd2f2890f5a2624e" providerId="LiveId" clId="{48316BEC-7278-4785-A64C-AC91A904620C}" dt="2023-11-20T17:36:26.893" v="3414" actId="47"/>
        <pc:sldMkLst>
          <pc:docMk/>
          <pc:sldMk cId="114726738" sldId="320"/>
        </pc:sldMkLst>
        <pc:spChg chg="del">
          <ac:chgData name="Jamie Esmond" userId="bd2f2890f5a2624e" providerId="LiveId" clId="{48316BEC-7278-4785-A64C-AC91A904620C}" dt="2023-11-20T17:19:44.928" v="3304" actId="478"/>
          <ac:spMkLst>
            <pc:docMk/>
            <pc:sldMk cId="114726738" sldId="320"/>
            <ac:spMk id="2" creationId="{2C69B5AB-D2A0-2C4B-0860-2104DCBB4CE3}"/>
          </ac:spMkLst>
        </pc:spChg>
        <pc:graphicFrameChg chg="del">
          <ac:chgData name="Jamie Esmond" userId="bd2f2890f5a2624e" providerId="LiveId" clId="{48316BEC-7278-4785-A64C-AC91A904620C}" dt="2023-11-20T17:36:04.989" v="3409" actId="478"/>
          <ac:graphicFrameMkLst>
            <pc:docMk/>
            <pc:sldMk cId="114726738" sldId="320"/>
            <ac:graphicFrameMk id="8" creationId="{F24EA995-0A98-C183-4FAC-784F837283E4}"/>
          </ac:graphicFrameMkLst>
        </pc:graphicFrameChg>
        <pc:picChg chg="add mod">
          <ac:chgData name="Jamie Esmond" userId="bd2f2890f5a2624e" providerId="LiveId" clId="{48316BEC-7278-4785-A64C-AC91A904620C}" dt="2023-11-20T17:36:11.983" v="3410"/>
          <ac:picMkLst>
            <pc:docMk/>
            <pc:sldMk cId="114726738" sldId="320"/>
            <ac:picMk id="3" creationId="{3910891E-8919-6BBE-7B0E-3DC52BD68B71}"/>
          </ac:picMkLst>
        </pc:picChg>
      </pc:sldChg>
      <pc:sldChg chg="modSp add del mod ord">
        <pc:chgData name="Jamie Esmond" userId="bd2f2890f5a2624e" providerId="LiveId" clId="{48316BEC-7278-4785-A64C-AC91A904620C}" dt="2023-11-24T01:44:53.824" v="5158"/>
        <pc:sldMkLst>
          <pc:docMk/>
          <pc:sldMk cId="210210912" sldId="321"/>
        </pc:sldMkLst>
        <pc:graphicFrameChg chg="mod">
          <ac:chgData name="Jamie Esmond" userId="bd2f2890f5a2624e" providerId="LiveId" clId="{48316BEC-7278-4785-A64C-AC91A904620C}" dt="2023-11-20T17:23:03.867" v="3330" actId="14100"/>
          <ac:graphicFrameMkLst>
            <pc:docMk/>
            <pc:sldMk cId="210210912" sldId="321"/>
            <ac:graphicFrameMk id="3" creationId="{1F7264D8-E62F-906C-1E48-60534D0E8B97}"/>
          </ac:graphicFrameMkLst>
        </pc:graphicFrameChg>
      </pc:sldChg>
      <pc:sldChg chg="add ord">
        <pc:chgData name="Jamie Esmond" userId="bd2f2890f5a2624e" providerId="LiveId" clId="{48316BEC-7278-4785-A64C-AC91A904620C}" dt="2023-11-24T01:44:56.532" v="5160"/>
        <pc:sldMkLst>
          <pc:docMk/>
          <pc:sldMk cId="2774954977" sldId="322"/>
        </pc:sldMkLst>
      </pc:sldChg>
      <pc:sldChg chg="modSp add mod">
        <pc:chgData name="Jamie Esmond" userId="bd2f2890f5a2624e" providerId="LiveId" clId="{48316BEC-7278-4785-A64C-AC91A904620C}" dt="2023-11-20T17:30:26.947" v="3384"/>
        <pc:sldMkLst>
          <pc:docMk/>
          <pc:sldMk cId="2422646434" sldId="323"/>
        </pc:sldMkLst>
        <pc:graphicFrameChg chg="mod">
          <ac:chgData name="Jamie Esmond" userId="bd2f2890f5a2624e" providerId="LiveId" clId="{48316BEC-7278-4785-A64C-AC91A904620C}" dt="2023-11-20T17:30:26.947" v="3384"/>
          <ac:graphicFrameMkLst>
            <pc:docMk/>
            <pc:sldMk cId="2422646434" sldId="323"/>
            <ac:graphicFrameMk id="3" creationId="{E7BB2410-DBA6-C0D0-6262-9FFE81ABAAD5}"/>
          </ac:graphicFrameMkLst>
        </pc:graphicFrameChg>
      </pc:sldChg>
      <pc:sldChg chg="add">
        <pc:chgData name="Jamie Esmond" userId="bd2f2890f5a2624e" providerId="LiveId" clId="{48316BEC-7278-4785-A64C-AC91A904620C}" dt="2023-11-20T17:23:48.732" v="3332" actId="2890"/>
        <pc:sldMkLst>
          <pc:docMk/>
          <pc:sldMk cId="2853709120" sldId="324"/>
        </pc:sldMkLst>
      </pc:sldChg>
      <pc:sldChg chg="add">
        <pc:chgData name="Jamie Esmond" userId="bd2f2890f5a2624e" providerId="LiveId" clId="{48316BEC-7278-4785-A64C-AC91A904620C}" dt="2023-11-20T17:30:59.407" v="3385" actId="2890"/>
        <pc:sldMkLst>
          <pc:docMk/>
          <pc:sldMk cId="1194048718" sldId="325"/>
        </pc:sldMkLst>
      </pc:sldChg>
      <pc:sldChg chg="add">
        <pc:chgData name="Jamie Esmond" userId="bd2f2890f5a2624e" providerId="LiveId" clId="{48316BEC-7278-4785-A64C-AC91A904620C}" dt="2023-11-20T17:31:25.452" v="3388" actId="2890"/>
        <pc:sldMkLst>
          <pc:docMk/>
          <pc:sldMk cId="488691460" sldId="326"/>
        </pc:sldMkLst>
      </pc:sldChg>
      <pc:sldChg chg="add del">
        <pc:chgData name="Jamie Esmond" userId="bd2f2890f5a2624e" providerId="LiveId" clId="{48316BEC-7278-4785-A64C-AC91A904620C}" dt="2023-11-20T17:32:55.601" v="3399" actId="2696"/>
        <pc:sldMkLst>
          <pc:docMk/>
          <pc:sldMk cId="1016026794" sldId="327"/>
        </pc:sldMkLst>
      </pc:sldChg>
      <pc:sldChg chg="modSp add">
        <pc:chgData name="Jamie Esmond" userId="bd2f2890f5a2624e" providerId="LiveId" clId="{48316BEC-7278-4785-A64C-AC91A904620C}" dt="2023-12-01T16:48:29.202" v="7258" actId="20577"/>
        <pc:sldMkLst>
          <pc:docMk/>
          <pc:sldMk cId="3253420193" sldId="327"/>
        </pc:sldMkLst>
        <pc:graphicFrameChg chg="mod">
          <ac:chgData name="Jamie Esmond" userId="bd2f2890f5a2624e" providerId="LiveId" clId="{48316BEC-7278-4785-A64C-AC91A904620C}" dt="2023-12-01T16:48:29.202" v="7258" actId="20577"/>
          <ac:graphicFrameMkLst>
            <pc:docMk/>
            <pc:sldMk cId="3253420193" sldId="327"/>
            <ac:graphicFrameMk id="2" creationId="{5EEF77FB-96AF-1E57-39D7-D7B7BAD19F90}"/>
          </ac:graphicFrameMkLst>
        </pc:graphicFrameChg>
      </pc:sldChg>
      <pc:sldChg chg="delSp add mod ord modNotesTx">
        <pc:chgData name="Jamie Esmond" userId="bd2f2890f5a2624e" providerId="LiveId" clId="{48316BEC-7278-4785-A64C-AC91A904620C}" dt="2023-12-01T16:47:46.641" v="7236" actId="20577"/>
        <pc:sldMkLst>
          <pc:docMk/>
          <pc:sldMk cId="1712562065" sldId="328"/>
        </pc:sldMkLst>
        <pc:spChg chg="del">
          <ac:chgData name="Jamie Esmond" userId="bd2f2890f5a2624e" providerId="LiveId" clId="{48316BEC-7278-4785-A64C-AC91A904620C}" dt="2023-11-20T17:36:31.279" v="3415" actId="478"/>
          <ac:spMkLst>
            <pc:docMk/>
            <pc:sldMk cId="1712562065" sldId="328"/>
            <ac:spMk id="12" creationId="{140A4BBD-6772-9E70-69FD-E2FC771AF8C4}"/>
          </ac:spMkLst>
        </pc:spChg>
      </pc:sldChg>
      <pc:sldChg chg="add del">
        <pc:chgData name="Jamie Esmond" userId="bd2f2890f5a2624e" providerId="LiveId" clId="{48316BEC-7278-4785-A64C-AC91A904620C}" dt="2023-11-20T17:32:59.045" v="3400" actId="2696"/>
        <pc:sldMkLst>
          <pc:docMk/>
          <pc:sldMk cId="2651097643" sldId="328"/>
        </pc:sldMkLst>
      </pc:sldChg>
      <pc:sldChg chg="addSp modSp add mod">
        <pc:chgData name="Jamie Esmond" userId="bd2f2890f5a2624e" providerId="LiveId" clId="{48316BEC-7278-4785-A64C-AC91A904620C}" dt="2023-11-20T21:37:19.773" v="3884" actId="14838"/>
        <pc:sldMkLst>
          <pc:docMk/>
          <pc:sldMk cId="3579334054" sldId="329"/>
        </pc:sldMkLst>
        <pc:spChg chg="add mod">
          <ac:chgData name="Jamie Esmond" userId="bd2f2890f5a2624e" providerId="LiveId" clId="{48316BEC-7278-4785-A64C-AC91A904620C}" dt="2023-11-20T21:27:37.248" v="3753" actId="14861"/>
          <ac:spMkLst>
            <pc:docMk/>
            <pc:sldMk cId="3579334054" sldId="329"/>
            <ac:spMk id="2" creationId="{AF44BD78-1E1F-0DA6-419F-575A35659C84}"/>
          </ac:spMkLst>
        </pc:spChg>
        <pc:spChg chg="add mod">
          <ac:chgData name="Jamie Esmond" userId="bd2f2890f5a2624e" providerId="LiveId" clId="{48316BEC-7278-4785-A64C-AC91A904620C}" dt="2023-11-20T21:37:19.773" v="3884" actId="14838"/>
          <ac:spMkLst>
            <pc:docMk/>
            <pc:sldMk cId="3579334054" sldId="329"/>
            <ac:spMk id="5" creationId="{EA34A10F-FFC0-3784-EA57-7AEE048EEBF5}"/>
          </ac:spMkLst>
        </pc:spChg>
      </pc:sldChg>
      <pc:sldChg chg="addSp delSp modSp add mod ord">
        <pc:chgData name="Jamie Esmond" userId="bd2f2890f5a2624e" providerId="LiveId" clId="{48316BEC-7278-4785-A64C-AC91A904620C}" dt="2023-11-20T21:37:12.992" v="3883" actId="14838"/>
        <pc:sldMkLst>
          <pc:docMk/>
          <pc:sldMk cId="1383384913" sldId="330"/>
        </pc:sldMkLst>
        <pc:spChg chg="add del mod">
          <ac:chgData name="Jamie Esmond" userId="bd2f2890f5a2624e" providerId="LiveId" clId="{48316BEC-7278-4785-A64C-AC91A904620C}" dt="2023-11-20T21:27:13.380" v="3751" actId="478"/>
          <ac:spMkLst>
            <pc:docMk/>
            <pc:sldMk cId="1383384913" sldId="330"/>
            <ac:spMk id="2" creationId="{10B415AC-A3B0-758C-EC3B-5B69BDF41879}"/>
          </ac:spMkLst>
        </pc:spChg>
        <pc:spChg chg="add mod">
          <ac:chgData name="Jamie Esmond" userId="bd2f2890f5a2624e" providerId="LiveId" clId="{48316BEC-7278-4785-A64C-AC91A904620C}" dt="2023-11-20T21:37:12.992" v="3883" actId="14838"/>
          <ac:spMkLst>
            <pc:docMk/>
            <pc:sldMk cId="1383384913" sldId="330"/>
            <ac:spMk id="5" creationId="{8ACB0244-2CFC-7065-A6F9-8535900500A1}"/>
          </ac:spMkLst>
        </pc:spChg>
        <pc:spChg chg="add mod">
          <ac:chgData name="Jamie Esmond" userId="bd2f2890f5a2624e" providerId="LiveId" clId="{48316BEC-7278-4785-A64C-AC91A904620C}" dt="2023-11-20T21:27:09.010" v="3750" actId="14861"/>
          <ac:spMkLst>
            <pc:docMk/>
            <pc:sldMk cId="1383384913" sldId="330"/>
            <ac:spMk id="6" creationId="{3A6D4DE0-90E7-3E50-EA7D-A463A67C5A7F}"/>
          </ac:spMkLst>
        </pc:spChg>
        <pc:picChg chg="mod">
          <ac:chgData name="Jamie Esmond" userId="bd2f2890f5a2624e" providerId="LiveId" clId="{48316BEC-7278-4785-A64C-AC91A904620C}" dt="2023-11-20T21:22:18.249" v="3674" actId="1076"/>
          <ac:picMkLst>
            <pc:docMk/>
            <pc:sldMk cId="1383384913" sldId="330"/>
            <ac:picMk id="3" creationId="{06EDD846-89B0-A317-E7DF-018198143DE0}"/>
          </ac:picMkLst>
        </pc:picChg>
      </pc:sldChg>
      <pc:sldChg chg="addSp delSp modSp add mod">
        <pc:chgData name="Jamie Esmond" userId="bd2f2890f5a2624e" providerId="LiveId" clId="{48316BEC-7278-4785-A64C-AC91A904620C}" dt="2023-11-20T21:37:06.003" v="3882" actId="14838"/>
        <pc:sldMkLst>
          <pc:docMk/>
          <pc:sldMk cId="1158863547" sldId="331"/>
        </pc:sldMkLst>
        <pc:spChg chg="mod">
          <ac:chgData name="Jamie Esmond" userId="bd2f2890f5a2624e" providerId="LiveId" clId="{48316BEC-7278-4785-A64C-AC91A904620C}" dt="2023-11-20T21:26:08.700" v="3745" actId="14861"/>
          <ac:spMkLst>
            <pc:docMk/>
            <pc:sldMk cId="1158863547" sldId="331"/>
            <ac:spMk id="2" creationId="{10B415AC-A3B0-758C-EC3B-5B69BDF41879}"/>
          </ac:spMkLst>
        </pc:spChg>
        <pc:spChg chg="del mod">
          <ac:chgData name="Jamie Esmond" userId="bd2f2890f5a2624e" providerId="LiveId" clId="{48316BEC-7278-4785-A64C-AC91A904620C}" dt="2023-11-20T21:30:08.156" v="3874" actId="478"/>
          <ac:spMkLst>
            <pc:docMk/>
            <pc:sldMk cId="1158863547" sldId="331"/>
            <ac:spMk id="5" creationId="{8ACB0244-2CFC-7065-A6F9-8535900500A1}"/>
          </ac:spMkLst>
        </pc:spChg>
        <pc:spChg chg="add mod">
          <ac:chgData name="Jamie Esmond" userId="bd2f2890f5a2624e" providerId="LiveId" clId="{48316BEC-7278-4785-A64C-AC91A904620C}" dt="2023-11-20T21:37:01.524" v="3881" actId="14838"/>
          <ac:spMkLst>
            <pc:docMk/>
            <pc:sldMk cId="1158863547" sldId="331"/>
            <ac:spMk id="6" creationId="{B9004F04-B659-C776-E756-6E2AB053A992}"/>
          </ac:spMkLst>
        </pc:spChg>
        <pc:spChg chg="add del mod">
          <ac:chgData name="Jamie Esmond" userId="bd2f2890f5a2624e" providerId="LiveId" clId="{48316BEC-7278-4785-A64C-AC91A904620C}" dt="2023-11-20T21:30:05.705" v="3873"/>
          <ac:spMkLst>
            <pc:docMk/>
            <pc:sldMk cId="1158863547" sldId="331"/>
            <ac:spMk id="8" creationId="{56951BAE-7F03-4F3F-B6A4-7BDC9614D923}"/>
          </ac:spMkLst>
        </pc:spChg>
        <pc:spChg chg="add mod">
          <ac:chgData name="Jamie Esmond" userId="bd2f2890f5a2624e" providerId="LiveId" clId="{48316BEC-7278-4785-A64C-AC91A904620C}" dt="2023-11-20T21:37:06.003" v="3882" actId="14838"/>
          <ac:spMkLst>
            <pc:docMk/>
            <pc:sldMk cId="1158863547" sldId="331"/>
            <ac:spMk id="9" creationId="{54AA942E-698F-E9C2-299C-300115362AE9}"/>
          </ac:spMkLst>
        </pc:spChg>
      </pc:sldChg>
      <pc:sldChg chg="addSp modSp add mod ord modNotesTx">
        <pc:chgData name="Jamie Esmond" userId="bd2f2890f5a2624e" providerId="LiveId" clId="{48316BEC-7278-4785-A64C-AC91A904620C}" dt="2023-12-01T16:46:56.270" v="7215" actId="20577"/>
        <pc:sldMkLst>
          <pc:docMk/>
          <pc:sldMk cId="2246910214" sldId="332"/>
        </pc:sldMkLst>
        <pc:spChg chg="add mod">
          <ac:chgData name="Jamie Esmond" userId="bd2f2890f5a2624e" providerId="LiveId" clId="{48316BEC-7278-4785-A64C-AC91A904620C}" dt="2023-11-20T21:25:51.580" v="3743" actId="14861"/>
          <ac:spMkLst>
            <pc:docMk/>
            <pc:sldMk cId="2246910214" sldId="332"/>
            <ac:spMk id="2" creationId="{2B34019A-EDA4-9177-E3ED-779D1C4CC08D}"/>
          </ac:spMkLst>
        </pc:spChg>
        <pc:spChg chg="add mod">
          <ac:chgData name="Jamie Esmond" userId="bd2f2890f5a2624e" providerId="LiveId" clId="{48316BEC-7278-4785-A64C-AC91A904620C}" dt="2023-11-24T01:26:06.916" v="5120" actId="20577"/>
          <ac:spMkLst>
            <pc:docMk/>
            <pc:sldMk cId="2246910214" sldId="332"/>
            <ac:spMk id="5" creationId="{4897C8EF-2E02-0BBD-624C-9F3C8C6FDBF8}"/>
          </ac:spMkLst>
        </pc:spChg>
        <pc:picChg chg="mod">
          <ac:chgData name="Jamie Esmond" userId="bd2f2890f5a2624e" providerId="LiveId" clId="{48316BEC-7278-4785-A64C-AC91A904620C}" dt="2023-11-20T21:25:00.400" v="3739" actId="1076"/>
          <ac:picMkLst>
            <pc:docMk/>
            <pc:sldMk cId="2246910214" sldId="332"/>
            <ac:picMk id="3" creationId="{06EDD846-89B0-A317-E7DF-018198143DE0}"/>
          </ac:picMkLst>
        </pc:picChg>
      </pc:sldChg>
      <pc:sldChg chg="addSp delSp modSp add del mod modClrScheme chgLayout">
        <pc:chgData name="Jamie Esmond" userId="bd2f2890f5a2624e" providerId="LiveId" clId="{48316BEC-7278-4785-A64C-AC91A904620C}" dt="2023-11-24T17:35:08.479" v="6926" actId="12100"/>
        <pc:sldMkLst>
          <pc:docMk/>
          <pc:sldMk cId="258728771" sldId="333"/>
        </pc:sldMkLst>
        <pc:spChg chg="mod">
          <ac:chgData name="Jamie Esmond" userId="bd2f2890f5a2624e" providerId="LiveId" clId="{48316BEC-7278-4785-A64C-AC91A904620C}" dt="2023-11-24T16:39:13.345" v="5826" actId="1076"/>
          <ac:spMkLst>
            <pc:docMk/>
            <pc:sldMk cId="258728771" sldId="333"/>
            <ac:spMk id="2" creationId="{CFACDA59-55A0-4EA5-B3E4-646D1D3B4CEB}"/>
          </ac:spMkLst>
        </pc:spChg>
        <pc:spChg chg="mod ord">
          <ac:chgData name="Jamie Esmond" userId="bd2f2890f5a2624e" providerId="LiveId" clId="{48316BEC-7278-4785-A64C-AC91A904620C}" dt="2023-11-24T16:06:54.875" v="5540" actId="1076"/>
          <ac:spMkLst>
            <pc:docMk/>
            <pc:sldMk cId="258728771" sldId="333"/>
            <ac:spMk id="3" creationId="{D14ABC42-7E22-4F59-A0B6-AD98B5CAE0C5}"/>
          </ac:spMkLst>
        </pc:spChg>
        <pc:spChg chg="del mod ord">
          <ac:chgData name="Jamie Esmond" userId="bd2f2890f5a2624e" providerId="LiveId" clId="{48316BEC-7278-4785-A64C-AC91A904620C}" dt="2023-11-24T15:55:03.455" v="5473" actId="12084"/>
          <ac:spMkLst>
            <pc:docMk/>
            <pc:sldMk cId="258728771" sldId="333"/>
            <ac:spMk id="4" creationId="{1FE9CB6C-6FF8-4B8C-9B41-2DDD39B25DE3}"/>
          </ac:spMkLst>
        </pc:spChg>
        <pc:spChg chg="del mod">
          <ac:chgData name="Jamie Esmond" userId="bd2f2890f5a2624e" providerId="LiveId" clId="{48316BEC-7278-4785-A64C-AC91A904620C}" dt="2023-11-24T15:53:56.175" v="5462" actId="478"/>
          <ac:spMkLst>
            <pc:docMk/>
            <pc:sldMk cId="258728771" sldId="333"/>
            <ac:spMk id="5" creationId="{2347FB98-C049-45C5-86B4-4CF44B247B2C}"/>
          </ac:spMkLst>
        </pc:spChg>
        <pc:spChg chg="del mod">
          <ac:chgData name="Jamie Esmond" userId="bd2f2890f5a2624e" providerId="LiveId" clId="{48316BEC-7278-4785-A64C-AC91A904620C}" dt="2023-11-24T15:53:49.717" v="5460" actId="478"/>
          <ac:spMkLst>
            <pc:docMk/>
            <pc:sldMk cId="258728771" sldId="333"/>
            <ac:spMk id="6" creationId="{5A74CB9D-E60B-4C8A-B4E7-23BC1D9FA66E}"/>
          </ac:spMkLst>
        </pc:spChg>
        <pc:spChg chg="add del mod">
          <ac:chgData name="Jamie Esmond" userId="bd2f2890f5a2624e" providerId="LiveId" clId="{48316BEC-7278-4785-A64C-AC91A904620C}" dt="2023-11-24T01:47:32.127" v="5169" actId="26606"/>
          <ac:spMkLst>
            <pc:docMk/>
            <pc:sldMk cId="258728771" sldId="333"/>
            <ac:spMk id="11" creationId="{9AA6E3DD-4964-379E-A1E6-1E8DB3293ACA}"/>
          </ac:spMkLst>
        </pc:spChg>
        <pc:spChg chg="add del mod">
          <ac:chgData name="Jamie Esmond" userId="bd2f2890f5a2624e" providerId="LiveId" clId="{48316BEC-7278-4785-A64C-AC91A904620C}" dt="2023-11-24T01:47:30.225" v="5167" actId="26606"/>
          <ac:spMkLst>
            <pc:docMk/>
            <pc:sldMk cId="258728771" sldId="333"/>
            <ac:spMk id="12" creationId="{B50B0DF9-4AD3-22B7-D7A6-48BBC63CEDD3}"/>
          </ac:spMkLst>
        </pc:spChg>
        <pc:spChg chg="add del mod">
          <ac:chgData name="Jamie Esmond" userId="bd2f2890f5a2624e" providerId="LiveId" clId="{48316BEC-7278-4785-A64C-AC91A904620C}" dt="2023-11-24T01:47:32.127" v="5169" actId="26606"/>
          <ac:spMkLst>
            <pc:docMk/>
            <pc:sldMk cId="258728771" sldId="333"/>
            <ac:spMk id="13" creationId="{FC822B67-F9C3-9B33-ED67-9FE4791EFEEF}"/>
          </ac:spMkLst>
        </pc:spChg>
        <pc:spChg chg="add del mod">
          <ac:chgData name="Jamie Esmond" userId="bd2f2890f5a2624e" providerId="LiveId" clId="{48316BEC-7278-4785-A64C-AC91A904620C}" dt="2023-11-24T01:47:30.225" v="5167" actId="26606"/>
          <ac:spMkLst>
            <pc:docMk/>
            <pc:sldMk cId="258728771" sldId="333"/>
            <ac:spMk id="14" creationId="{D931C5CF-3444-CF05-F8B6-B7C86C37C5AF}"/>
          </ac:spMkLst>
        </pc:spChg>
        <pc:spChg chg="add del mod">
          <ac:chgData name="Jamie Esmond" userId="bd2f2890f5a2624e" providerId="LiveId" clId="{48316BEC-7278-4785-A64C-AC91A904620C}" dt="2023-11-24T01:47:34.349" v="5171" actId="26606"/>
          <ac:spMkLst>
            <pc:docMk/>
            <pc:sldMk cId="258728771" sldId="333"/>
            <ac:spMk id="15" creationId="{1FD748ED-82DD-2B8B-6D4B-C1226E6951B4}"/>
          </ac:spMkLst>
        </pc:spChg>
        <pc:spChg chg="add del mod">
          <ac:chgData name="Jamie Esmond" userId="bd2f2890f5a2624e" providerId="LiveId" clId="{48316BEC-7278-4785-A64C-AC91A904620C}" dt="2023-11-24T01:47:34.349" v="5171" actId="26606"/>
          <ac:spMkLst>
            <pc:docMk/>
            <pc:sldMk cId="258728771" sldId="333"/>
            <ac:spMk id="16" creationId="{3D680108-6952-6376-FB64-C83F50E8B4CB}"/>
          </ac:spMkLst>
        </pc:spChg>
        <pc:spChg chg="add del mod">
          <ac:chgData name="Jamie Esmond" userId="bd2f2890f5a2624e" providerId="LiveId" clId="{48316BEC-7278-4785-A64C-AC91A904620C}" dt="2023-11-24T01:47:34.349" v="5171" actId="26606"/>
          <ac:spMkLst>
            <pc:docMk/>
            <pc:sldMk cId="258728771" sldId="333"/>
            <ac:spMk id="17" creationId="{B1266BD0-8BE3-9636-F5BC-AE09E683AC4C}"/>
          </ac:spMkLst>
        </pc:spChg>
        <pc:spChg chg="add del mod">
          <ac:chgData name="Jamie Esmond" userId="bd2f2890f5a2624e" providerId="LiveId" clId="{48316BEC-7278-4785-A64C-AC91A904620C}" dt="2023-11-24T01:47:38.849" v="5173" actId="26606"/>
          <ac:spMkLst>
            <pc:docMk/>
            <pc:sldMk cId="258728771" sldId="333"/>
            <ac:spMk id="18" creationId="{DDB70C6B-C841-0255-A40C-BDBABFBF60B9}"/>
          </ac:spMkLst>
        </pc:spChg>
        <pc:spChg chg="add del mod">
          <ac:chgData name="Jamie Esmond" userId="bd2f2890f5a2624e" providerId="LiveId" clId="{48316BEC-7278-4785-A64C-AC91A904620C}" dt="2023-11-24T01:47:38.849" v="5173" actId="26606"/>
          <ac:spMkLst>
            <pc:docMk/>
            <pc:sldMk cId="258728771" sldId="333"/>
            <ac:spMk id="19" creationId="{834A44AE-742B-45A8-C39E-0390B5677AE2}"/>
          </ac:spMkLst>
        </pc:spChg>
        <pc:spChg chg="add del mod">
          <ac:chgData name="Jamie Esmond" userId="bd2f2890f5a2624e" providerId="LiveId" clId="{48316BEC-7278-4785-A64C-AC91A904620C}" dt="2023-11-24T01:47:38.849" v="5173" actId="26606"/>
          <ac:spMkLst>
            <pc:docMk/>
            <pc:sldMk cId="258728771" sldId="333"/>
            <ac:spMk id="20" creationId="{44C949D4-C374-3FB1-275B-D94B4C54C415}"/>
          </ac:spMkLst>
        </pc:spChg>
        <pc:spChg chg="add del mod">
          <ac:chgData name="Jamie Esmond" userId="bd2f2890f5a2624e" providerId="LiveId" clId="{48316BEC-7278-4785-A64C-AC91A904620C}" dt="2023-11-24T01:47:38.849" v="5173" actId="26606"/>
          <ac:spMkLst>
            <pc:docMk/>
            <pc:sldMk cId="258728771" sldId="333"/>
            <ac:spMk id="21" creationId="{A3FCD108-8017-B201-F0B6-70873D1E1313}"/>
          </ac:spMkLst>
        </pc:spChg>
        <pc:spChg chg="add del mod">
          <ac:chgData name="Jamie Esmond" userId="bd2f2890f5a2624e" providerId="LiveId" clId="{48316BEC-7278-4785-A64C-AC91A904620C}" dt="2023-11-24T01:47:38.849" v="5173" actId="26606"/>
          <ac:spMkLst>
            <pc:docMk/>
            <pc:sldMk cId="258728771" sldId="333"/>
            <ac:spMk id="22" creationId="{40EEE85E-E6CA-D5E8-6A82-EFEC01FE50EB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23" creationId="{B42D488C-1762-73D1-4594-6554062E09F2}"/>
          </ac:spMkLst>
        </pc:spChg>
        <pc:spChg chg="add del mod">
          <ac:chgData name="Jamie Esmond" userId="bd2f2890f5a2624e" providerId="LiveId" clId="{48316BEC-7278-4785-A64C-AC91A904620C}" dt="2023-11-24T01:47:40.649" v="5175" actId="26606"/>
          <ac:spMkLst>
            <pc:docMk/>
            <pc:sldMk cId="258728771" sldId="333"/>
            <ac:spMk id="24" creationId="{7E89A507-A292-C3F8-B813-E1A2B37A740F}"/>
          </ac:spMkLst>
        </pc:spChg>
        <pc:spChg chg="add del mod">
          <ac:chgData name="Jamie Esmond" userId="bd2f2890f5a2624e" providerId="LiveId" clId="{48316BEC-7278-4785-A64C-AC91A904620C}" dt="2023-11-24T01:47:40.649" v="5175" actId="26606"/>
          <ac:spMkLst>
            <pc:docMk/>
            <pc:sldMk cId="258728771" sldId="333"/>
            <ac:spMk id="25" creationId="{CAB7B3CC-83CA-6F44-B417-70E8EC61D002}"/>
          </ac:spMkLst>
        </pc:spChg>
        <pc:spChg chg="add del mod">
          <ac:chgData name="Jamie Esmond" userId="bd2f2890f5a2624e" providerId="LiveId" clId="{48316BEC-7278-4785-A64C-AC91A904620C}" dt="2023-11-24T01:47:40.649" v="5175" actId="26606"/>
          <ac:spMkLst>
            <pc:docMk/>
            <pc:sldMk cId="258728771" sldId="333"/>
            <ac:spMk id="26" creationId="{9FA661E4-B46C-F74B-09CB-8118D149A76B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27" creationId="{F8744DEE-F28E-7D69-E44B-99D80728E0F3}"/>
          </ac:spMkLst>
        </pc:spChg>
        <pc:spChg chg="add del mod">
          <ac:chgData name="Jamie Esmond" userId="bd2f2890f5a2624e" providerId="LiveId" clId="{48316BEC-7278-4785-A64C-AC91A904620C}" dt="2023-11-24T01:47:46.744" v="5177" actId="26606"/>
          <ac:spMkLst>
            <pc:docMk/>
            <pc:sldMk cId="258728771" sldId="333"/>
            <ac:spMk id="28" creationId="{834A44AE-742B-45A8-C39E-0390B5677AE2}"/>
          </ac:spMkLst>
        </pc:spChg>
        <pc:spChg chg="add del mod">
          <ac:chgData name="Jamie Esmond" userId="bd2f2890f5a2624e" providerId="LiveId" clId="{48316BEC-7278-4785-A64C-AC91A904620C}" dt="2023-11-24T01:47:46.744" v="5177" actId="26606"/>
          <ac:spMkLst>
            <pc:docMk/>
            <pc:sldMk cId="258728771" sldId="333"/>
            <ac:spMk id="29" creationId="{A3FCD108-8017-B201-F0B6-70873D1E1313}"/>
          </ac:spMkLst>
        </pc:spChg>
        <pc:spChg chg="add del mod">
          <ac:chgData name="Jamie Esmond" userId="bd2f2890f5a2624e" providerId="LiveId" clId="{48316BEC-7278-4785-A64C-AC91A904620C}" dt="2023-11-24T01:47:46.744" v="5177" actId="26606"/>
          <ac:spMkLst>
            <pc:docMk/>
            <pc:sldMk cId="258728771" sldId="333"/>
            <ac:spMk id="30" creationId="{40EEE85E-E6CA-D5E8-6A82-EFEC01FE50EB}"/>
          </ac:spMkLst>
        </pc:spChg>
        <pc:spChg chg="add del mod">
          <ac:chgData name="Jamie Esmond" userId="bd2f2890f5a2624e" providerId="LiveId" clId="{48316BEC-7278-4785-A64C-AC91A904620C}" dt="2023-11-24T01:47:46.744" v="5177" actId="26606"/>
          <ac:spMkLst>
            <pc:docMk/>
            <pc:sldMk cId="258728771" sldId="333"/>
            <ac:spMk id="31" creationId="{DDB70C6B-C841-0255-A40C-BDBABFBF60B9}"/>
          </ac:spMkLst>
        </pc:spChg>
        <pc:spChg chg="add del mod">
          <ac:chgData name="Jamie Esmond" userId="bd2f2890f5a2624e" providerId="LiveId" clId="{48316BEC-7278-4785-A64C-AC91A904620C}" dt="2023-11-24T01:47:46.744" v="5177" actId="26606"/>
          <ac:spMkLst>
            <pc:docMk/>
            <pc:sldMk cId="258728771" sldId="333"/>
            <ac:spMk id="32" creationId="{44C949D4-C374-3FB1-275B-D94B4C54C415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33" creationId="{8BD0A69F-D51F-F8E6-DC0A-50C4889FBCA9}"/>
          </ac:spMkLst>
        </pc:spChg>
        <pc:spChg chg="add del mod">
          <ac:chgData name="Jamie Esmond" userId="bd2f2890f5a2624e" providerId="LiveId" clId="{48316BEC-7278-4785-A64C-AC91A904620C}" dt="2023-11-24T01:47:51.923" v="5179" actId="26606"/>
          <ac:spMkLst>
            <pc:docMk/>
            <pc:sldMk cId="258728771" sldId="333"/>
            <ac:spMk id="34" creationId="{1FD748ED-82DD-2B8B-6D4B-C1226E6951B4}"/>
          </ac:spMkLst>
        </pc:spChg>
        <pc:spChg chg="add del mod">
          <ac:chgData name="Jamie Esmond" userId="bd2f2890f5a2624e" providerId="LiveId" clId="{48316BEC-7278-4785-A64C-AC91A904620C}" dt="2023-11-24T01:47:51.923" v="5179" actId="26606"/>
          <ac:spMkLst>
            <pc:docMk/>
            <pc:sldMk cId="258728771" sldId="333"/>
            <ac:spMk id="35" creationId="{B1266BD0-8BE3-9636-F5BC-AE09E683AC4C}"/>
          </ac:spMkLst>
        </pc:spChg>
        <pc:spChg chg="add del mod">
          <ac:chgData name="Jamie Esmond" userId="bd2f2890f5a2624e" providerId="LiveId" clId="{48316BEC-7278-4785-A64C-AC91A904620C}" dt="2023-11-24T01:47:51.923" v="5179" actId="26606"/>
          <ac:spMkLst>
            <pc:docMk/>
            <pc:sldMk cId="258728771" sldId="333"/>
            <ac:spMk id="36" creationId="{3D680108-6952-6376-FB64-C83F50E8B4CB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37" creationId="{79CB82FF-D58B-7D4C-B86B-C47CB6E35ADB}"/>
          </ac:spMkLst>
        </pc:spChg>
        <pc:spChg chg="add del mod">
          <ac:chgData name="Jamie Esmond" userId="bd2f2890f5a2624e" providerId="LiveId" clId="{48316BEC-7278-4785-A64C-AC91A904620C}" dt="2023-11-24T01:49:54.529" v="5198" actId="21"/>
          <ac:spMkLst>
            <pc:docMk/>
            <pc:sldMk cId="258728771" sldId="333"/>
            <ac:spMk id="38" creationId="{B50B0DF9-4AD3-22B7-D7A6-48BBC63CEDD3}"/>
          </ac:spMkLst>
        </pc:spChg>
        <pc:spChg chg="add mod">
          <ac:chgData name="Jamie Esmond" userId="bd2f2890f5a2624e" providerId="LiveId" clId="{48316BEC-7278-4785-A64C-AC91A904620C}" dt="2023-11-24T01:47:51.930" v="5180" actId="26606"/>
          <ac:spMkLst>
            <pc:docMk/>
            <pc:sldMk cId="258728771" sldId="333"/>
            <ac:spMk id="39" creationId="{D931C5CF-3444-CF05-F8B6-B7C86C37C5AF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40" creationId="{7EA0CC62-FB76-E059-E97B-07C8F27F55D6}"/>
          </ac:spMkLst>
        </pc:spChg>
        <pc:spChg chg="add mod">
          <ac:chgData name="Jamie Esmond" userId="bd2f2890f5a2624e" providerId="LiveId" clId="{48316BEC-7278-4785-A64C-AC91A904620C}" dt="2023-11-24T16:03:19.832" v="5509"/>
          <ac:spMkLst>
            <pc:docMk/>
            <pc:sldMk cId="258728771" sldId="333"/>
            <ac:spMk id="41" creationId="{9DC7549F-B782-9E77-3411-03FD9443B7B0}"/>
          </ac:spMkLst>
        </pc:spChg>
        <pc:spChg chg="add del mod">
          <ac:chgData name="Jamie Esmond" userId="bd2f2890f5a2624e" providerId="LiveId" clId="{48316BEC-7278-4785-A64C-AC91A904620C}" dt="2023-11-24T16:04:08.587" v="5514" actId="12084"/>
          <ac:spMkLst>
            <pc:docMk/>
            <pc:sldMk cId="258728771" sldId="333"/>
            <ac:spMk id="42" creationId="{E51AF069-7ABE-002F-F00B-BA2B1B7A9F47}"/>
          </ac:spMkLst>
        </pc:spChg>
        <pc:grpChg chg="add mod">
          <ac:chgData name="Jamie Esmond" userId="bd2f2890f5a2624e" providerId="LiveId" clId="{48316BEC-7278-4785-A64C-AC91A904620C}" dt="2023-11-24T16:03:19.832" v="5509"/>
          <ac:grpSpMkLst>
            <pc:docMk/>
            <pc:sldMk cId="258728771" sldId="333"/>
            <ac:grpSpMk id="8" creationId="{AB0CA978-EAE8-1601-3AF9-FD1CE9481FB4}"/>
          </ac:grpSpMkLst>
        </pc:grpChg>
        <pc:grpChg chg="add mod">
          <ac:chgData name="Jamie Esmond" userId="bd2f2890f5a2624e" providerId="LiveId" clId="{48316BEC-7278-4785-A64C-AC91A904620C}" dt="2023-11-24T16:03:19.832" v="5509"/>
          <ac:grpSpMkLst>
            <pc:docMk/>
            <pc:sldMk cId="258728771" sldId="333"/>
            <ac:grpSpMk id="9" creationId="{88E88670-5305-1B3A-D04B-BD77927519AC}"/>
          </ac:grpSpMkLst>
        </pc:grpChg>
        <pc:grpChg chg="add mod">
          <ac:chgData name="Jamie Esmond" userId="bd2f2890f5a2624e" providerId="LiveId" clId="{48316BEC-7278-4785-A64C-AC91A904620C}" dt="2023-11-24T16:03:19.832" v="5509"/>
          <ac:grpSpMkLst>
            <pc:docMk/>
            <pc:sldMk cId="258728771" sldId="333"/>
            <ac:grpSpMk id="10" creationId="{30EC6925-7706-2A03-0D3F-CD648742C297}"/>
          </ac:grpSpMkLst>
        </pc:grpChg>
        <pc:graphicFrameChg chg="add del mod modGraphic">
          <ac:chgData name="Jamie Esmond" userId="bd2f2890f5a2624e" providerId="LiveId" clId="{48316BEC-7278-4785-A64C-AC91A904620C}" dt="2023-11-24T16:08:17.268" v="5552" actId="478"/>
          <ac:graphicFrameMkLst>
            <pc:docMk/>
            <pc:sldMk cId="258728771" sldId="333"/>
            <ac:graphicFrameMk id="7" creationId="{6B37D6C9-0AA0-32A2-D6E7-74B30BDCB154}"/>
          </ac:graphicFrameMkLst>
        </pc:graphicFrameChg>
        <pc:graphicFrameChg chg="add mod modGraphic">
          <ac:chgData name="Jamie Esmond" userId="bd2f2890f5a2624e" providerId="LiveId" clId="{48316BEC-7278-4785-A64C-AC91A904620C}" dt="2023-11-24T17:35:08.479" v="6926" actId="12100"/>
          <ac:graphicFrameMkLst>
            <pc:docMk/>
            <pc:sldMk cId="258728771" sldId="333"/>
            <ac:graphicFrameMk id="43" creationId="{FA466B75-0775-EAB3-13BB-2F64C36B98DF}"/>
          </ac:graphicFrameMkLst>
        </pc:graphicFrameChg>
      </pc:sldChg>
      <pc:sldChg chg="new del">
        <pc:chgData name="Jamie Esmond" userId="bd2f2890f5a2624e" providerId="LiveId" clId="{48316BEC-7278-4785-A64C-AC91A904620C}" dt="2023-11-23T16:54:58.128" v="4134" actId="47"/>
        <pc:sldMkLst>
          <pc:docMk/>
          <pc:sldMk cId="3973221548" sldId="333"/>
        </pc:sldMkLst>
      </pc:sldChg>
      <pc:sldChg chg="new del">
        <pc:chgData name="Jamie Esmond" userId="bd2f2890f5a2624e" providerId="LiveId" clId="{48316BEC-7278-4785-A64C-AC91A904620C}" dt="2023-11-23T19:08:50.808" v="4136" actId="2696"/>
        <pc:sldMkLst>
          <pc:docMk/>
          <pc:sldMk cId="4004957053" sldId="333"/>
        </pc:sldMkLst>
      </pc:sldChg>
      <pc:sldChg chg="add mod modShow">
        <pc:chgData name="Jamie Esmond" userId="bd2f2890f5a2624e" providerId="LiveId" clId="{48316BEC-7278-4785-A64C-AC91A904620C}" dt="2023-11-24T01:46:45.792" v="5165" actId="729"/>
        <pc:sldMkLst>
          <pc:docMk/>
          <pc:sldMk cId="2147784810" sldId="334"/>
        </pc:sldMkLst>
      </pc:sldChg>
      <pc:sldChg chg="new del">
        <pc:chgData name="Jamie Esmond" userId="bd2f2890f5a2624e" providerId="LiveId" clId="{48316BEC-7278-4785-A64C-AC91A904620C}" dt="2023-11-24T01:53:33.835" v="5217" actId="2696"/>
        <pc:sldMkLst>
          <pc:docMk/>
          <pc:sldMk cId="2463017008" sldId="335"/>
        </pc:sldMkLst>
      </pc:sldChg>
      <pc:sldChg chg="new del">
        <pc:chgData name="Jamie Esmond" userId="bd2f2890f5a2624e" providerId="LiveId" clId="{48316BEC-7278-4785-A64C-AC91A904620C}" dt="2023-11-24T01:53:29.064" v="5216" actId="2696"/>
        <pc:sldMkLst>
          <pc:docMk/>
          <pc:sldMk cId="3125455018" sldId="336"/>
        </pc:sldMkLst>
      </pc:sldChg>
      <pc:sldChg chg="addSp delSp modSp new del mod ord">
        <pc:chgData name="Jamie Esmond" userId="bd2f2890f5a2624e" providerId="LiveId" clId="{48316BEC-7278-4785-A64C-AC91A904620C}" dt="2023-11-24T17:25:50.131" v="6892" actId="2696"/>
        <pc:sldMkLst>
          <pc:docMk/>
          <pc:sldMk cId="4052241592" sldId="337"/>
        </pc:sldMkLst>
        <pc:spChg chg="del">
          <ac:chgData name="Jamie Esmond" userId="bd2f2890f5a2624e" providerId="LiveId" clId="{48316BEC-7278-4785-A64C-AC91A904620C}" dt="2023-11-24T01:54:43.075" v="5223" actId="21"/>
          <ac:spMkLst>
            <pc:docMk/>
            <pc:sldMk cId="4052241592" sldId="337"/>
            <ac:spMk id="2" creationId="{7CAE1A94-5FDB-E7DF-3F14-62986EC491E9}"/>
          </ac:spMkLst>
        </pc:spChg>
        <pc:spChg chg="del">
          <ac:chgData name="Jamie Esmond" userId="bd2f2890f5a2624e" providerId="LiveId" clId="{48316BEC-7278-4785-A64C-AC91A904620C}" dt="2023-11-24T01:54:47.215" v="5224" actId="21"/>
          <ac:spMkLst>
            <pc:docMk/>
            <pc:sldMk cId="4052241592" sldId="337"/>
            <ac:spMk id="3" creationId="{39D2C47A-AFED-4A58-46B5-1E3632F0FCD4}"/>
          </ac:spMkLst>
        </pc:spChg>
        <pc:spChg chg="del">
          <ac:chgData name="Jamie Esmond" userId="bd2f2890f5a2624e" providerId="LiveId" clId="{48316BEC-7278-4785-A64C-AC91A904620C}" dt="2023-11-24T01:54:39.273" v="5222" actId="21"/>
          <ac:spMkLst>
            <pc:docMk/>
            <pc:sldMk cId="4052241592" sldId="337"/>
            <ac:spMk id="4" creationId="{8DB32F0F-BB87-7B4F-22BE-53DDFBC80E46}"/>
          </ac:spMkLst>
        </pc:spChg>
        <pc:spChg chg="del">
          <ac:chgData name="Jamie Esmond" userId="bd2f2890f5a2624e" providerId="LiveId" clId="{48316BEC-7278-4785-A64C-AC91A904620C}" dt="2023-11-24T01:54:36.393" v="5221" actId="21"/>
          <ac:spMkLst>
            <pc:docMk/>
            <pc:sldMk cId="4052241592" sldId="337"/>
            <ac:spMk id="5" creationId="{18B02D58-2B5C-B486-4657-4A33BC8A02D9}"/>
          </ac:spMkLst>
        </pc:spChg>
        <pc:spChg chg="del">
          <ac:chgData name="Jamie Esmond" userId="bd2f2890f5a2624e" providerId="LiveId" clId="{48316BEC-7278-4785-A64C-AC91A904620C}" dt="2023-11-24T01:55:24.789" v="5232" actId="21"/>
          <ac:spMkLst>
            <pc:docMk/>
            <pc:sldMk cId="4052241592" sldId="337"/>
            <ac:spMk id="6" creationId="{44B8EDA0-8D52-BA76-626F-219C78A63AC6}"/>
          </ac:spMkLst>
        </pc:spChg>
        <pc:spChg chg="del">
          <ac:chgData name="Jamie Esmond" userId="bd2f2890f5a2624e" providerId="LiveId" clId="{48316BEC-7278-4785-A64C-AC91A904620C}" dt="2023-11-24T01:55:43.787" v="5236" actId="21"/>
          <ac:spMkLst>
            <pc:docMk/>
            <pc:sldMk cId="4052241592" sldId="337"/>
            <ac:spMk id="7" creationId="{92DE4941-8994-BDB1-DEC1-2FE0409C92C0}"/>
          </ac:spMkLst>
        </pc:spChg>
        <pc:spChg chg="del">
          <ac:chgData name="Jamie Esmond" userId="bd2f2890f5a2624e" providerId="LiveId" clId="{48316BEC-7278-4785-A64C-AC91A904620C}" dt="2023-11-24T01:55:36.819" v="5235" actId="21"/>
          <ac:spMkLst>
            <pc:docMk/>
            <pc:sldMk cId="4052241592" sldId="337"/>
            <ac:spMk id="8" creationId="{8018FF8D-A45A-C28A-E226-0FC9D0D10DCC}"/>
          </ac:spMkLst>
        </pc:spChg>
        <pc:spChg chg="del">
          <ac:chgData name="Jamie Esmond" userId="bd2f2890f5a2624e" providerId="LiveId" clId="{48316BEC-7278-4785-A64C-AC91A904620C}" dt="2023-11-24T01:55:33.144" v="5234" actId="21"/>
          <ac:spMkLst>
            <pc:docMk/>
            <pc:sldMk cId="4052241592" sldId="337"/>
            <ac:spMk id="9" creationId="{E8413178-3123-0EED-58C6-EF08757D6CFC}"/>
          </ac:spMkLst>
        </pc:spChg>
        <pc:spChg chg="add mod">
          <ac:chgData name="Jamie Esmond" userId="bd2f2890f5a2624e" providerId="LiveId" clId="{48316BEC-7278-4785-A64C-AC91A904620C}" dt="2023-11-24T17:18:13.177" v="6827" actId="1076"/>
          <ac:spMkLst>
            <pc:docMk/>
            <pc:sldMk cId="4052241592" sldId="337"/>
            <ac:spMk id="10" creationId="{C005C801-BFAB-2FEB-6D6D-64FD8AB6718C}"/>
          </ac:spMkLst>
        </pc:spChg>
        <pc:spChg chg="add mod">
          <ac:chgData name="Jamie Esmond" userId="bd2f2890f5a2624e" providerId="LiveId" clId="{48316BEC-7278-4785-A64C-AC91A904620C}" dt="2023-11-24T17:18:21.435" v="6828" actId="1076"/>
          <ac:spMkLst>
            <pc:docMk/>
            <pc:sldMk cId="4052241592" sldId="337"/>
            <ac:spMk id="11" creationId="{32ED91B4-5F54-E6D3-7433-BA2457CBCFFA}"/>
          </ac:spMkLst>
        </pc:spChg>
        <pc:spChg chg="add del mod">
          <ac:chgData name="Jamie Esmond" userId="bd2f2890f5a2624e" providerId="LiveId" clId="{48316BEC-7278-4785-A64C-AC91A904620C}" dt="2023-11-24T17:17:14.499" v="6813" actId="12084"/>
          <ac:spMkLst>
            <pc:docMk/>
            <pc:sldMk cId="4052241592" sldId="337"/>
            <ac:spMk id="12" creationId="{39D56D65-3D4B-7126-7D3A-88E23EC60AE9}"/>
          </ac:spMkLst>
        </pc:spChg>
        <pc:spChg chg="add mod">
          <ac:chgData name="Jamie Esmond" userId="bd2f2890f5a2624e" providerId="LiveId" clId="{48316BEC-7278-4785-A64C-AC91A904620C}" dt="2023-11-24T17:18:21.435" v="6828" actId="1076"/>
          <ac:spMkLst>
            <pc:docMk/>
            <pc:sldMk cId="4052241592" sldId="337"/>
            <ac:spMk id="13" creationId="{EDBE293C-78AA-9162-0031-8E41C202E1F2}"/>
          </ac:spMkLst>
        </pc:spChg>
        <pc:spChg chg="add del mod">
          <ac:chgData name="Jamie Esmond" userId="bd2f2890f5a2624e" providerId="LiveId" clId="{48316BEC-7278-4785-A64C-AC91A904620C}" dt="2023-11-24T17:20:06.128" v="6841" actId="12084"/>
          <ac:spMkLst>
            <pc:docMk/>
            <pc:sldMk cId="4052241592" sldId="337"/>
            <ac:spMk id="14" creationId="{5BF3543E-53E9-F9A4-C71B-219E069271CA}"/>
          </ac:spMkLst>
        </pc:spChg>
        <pc:spChg chg="add mod">
          <ac:chgData name="Jamie Esmond" userId="bd2f2890f5a2624e" providerId="LiveId" clId="{48316BEC-7278-4785-A64C-AC91A904620C}" dt="2023-11-24T17:18:21.435" v="6828" actId="1076"/>
          <ac:spMkLst>
            <pc:docMk/>
            <pc:sldMk cId="4052241592" sldId="337"/>
            <ac:spMk id="15" creationId="{B4D02C98-5A6B-A082-83D4-8BC4E197E488}"/>
          </ac:spMkLst>
        </pc:spChg>
        <pc:spChg chg="add del mod">
          <ac:chgData name="Jamie Esmond" userId="bd2f2890f5a2624e" providerId="LiveId" clId="{48316BEC-7278-4785-A64C-AC91A904620C}" dt="2023-11-24T17:21:22.392" v="6855" actId="12084"/>
          <ac:spMkLst>
            <pc:docMk/>
            <pc:sldMk cId="4052241592" sldId="337"/>
            <ac:spMk id="16" creationId="{83D71093-4A8F-66CC-08D7-62B43E723236}"/>
          </ac:spMkLst>
        </pc:spChg>
        <pc:graphicFrameChg chg="add del mod modGraphic">
          <ac:chgData name="Jamie Esmond" userId="bd2f2890f5a2624e" providerId="LiveId" clId="{48316BEC-7278-4785-A64C-AC91A904620C}" dt="2023-11-24T17:24:04.785" v="6880" actId="478"/>
          <ac:graphicFrameMkLst>
            <pc:docMk/>
            <pc:sldMk cId="4052241592" sldId="337"/>
            <ac:graphicFrameMk id="17" creationId="{3524D650-5D08-6618-38CA-AE09EBCF98AD}"/>
          </ac:graphicFrameMkLst>
        </pc:graphicFrameChg>
        <pc:graphicFrameChg chg="add del mod modGraphic">
          <ac:chgData name="Jamie Esmond" userId="bd2f2890f5a2624e" providerId="LiveId" clId="{48316BEC-7278-4785-A64C-AC91A904620C}" dt="2023-11-24T17:24:07.212" v="6881" actId="478"/>
          <ac:graphicFrameMkLst>
            <pc:docMk/>
            <pc:sldMk cId="4052241592" sldId="337"/>
            <ac:graphicFrameMk id="18" creationId="{E2E486DF-4B97-5433-0349-30FA231DDADF}"/>
          </ac:graphicFrameMkLst>
        </pc:graphicFrameChg>
        <pc:graphicFrameChg chg="add del mod modGraphic">
          <ac:chgData name="Jamie Esmond" userId="bd2f2890f5a2624e" providerId="LiveId" clId="{48316BEC-7278-4785-A64C-AC91A904620C}" dt="2023-11-24T17:24:09.315" v="6882" actId="478"/>
          <ac:graphicFrameMkLst>
            <pc:docMk/>
            <pc:sldMk cId="4052241592" sldId="337"/>
            <ac:graphicFrameMk id="19" creationId="{960B6BF7-CF51-FFC9-3335-F241DA94BC5F}"/>
          </ac:graphicFrameMkLst>
        </pc:graphicFrameChg>
      </pc:sldChg>
      <pc:sldChg chg="delSp modSp add mod">
        <pc:chgData name="Jamie Esmond" userId="bd2f2890f5a2624e" providerId="LiveId" clId="{48316BEC-7278-4785-A64C-AC91A904620C}" dt="2023-11-24T17:32:44.890" v="6915" actId="12100"/>
        <pc:sldMkLst>
          <pc:docMk/>
          <pc:sldMk cId="2875091759" sldId="338"/>
        </pc:sldMkLst>
        <pc:spChg chg="mod">
          <ac:chgData name="Jamie Esmond" userId="bd2f2890f5a2624e" providerId="LiveId" clId="{48316BEC-7278-4785-A64C-AC91A904620C}" dt="2023-11-24T16:37:09.722" v="5818" actId="1076"/>
          <ac:spMkLst>
            <pc:docMk/>
            <pc:sldMk cId="2875091759" sldId="338"/>
            <ac:spMk id="2" creationId="{CFACDA59-55A0-4EA5-B3E4-646D1D3B4CEB}"/>
          </ac:spMkLst>
        </pc:spChg>
        <pc:spChg chg="del">
          <ac:chgData name="Jamie Esmond" userId="bd2f2890f5a2624e" providerId="LiveId" clId="{48316BEC-7278-4785-A64C-AC91A904620C}" dt="2023-11-24T16:13:53.853" v="5709" actId="478"/>
          <ac:spMkLst>
            <pc:docMk/>
            <pc:sldMk cId="2875091759" sldId="338"/>
            <ac:spMk id="39" creationId="{D931C5CF-3444-CF05-F8B6-B7C86C37C5AF}"/>
          </ac:spMkLst>
        </pc:spChg>
        <pc:graphicFrameChg chg="mod">
          <ac:chgData name="Jamie Esmond" userId="bd2f2890f5a2624e" providerId="LiveId" clId="{48316BEC-7278-4785-A64C-AC91A904620C}" dt="2023-11-24T17:32:44.890" v="6915" actId="12100"/>
          <ac:graphicFrameMkLst>
            <pc:docMk/>
            <pc:sldMk cId="2875091759" sldId="338"/>
            <ac:graphicFrameMk id="7" creationId="{6B37D6C9-0AA0-32A2-D6E7-74B30BDCB154}"/>
          </ac:graphicFrameMkLst>
        </pc:graphicFrameChg>
        <pc:graphicFrameChg chg="mod">
          <ac:chgData name="Jamie Esmond" userId="bd2f2890f5a2624e" providerId="LiveId" clId="{48316BEC-7278-4785-A64C-AC91A904620C}" dt="2023-11-24T17:32:26.826" v="6914" actId="12100"/>
          <ac:graphicFrameMkLst>
            <pc:docMk/>
            <pc:sldMk cId="2875091759" sldId="338"/>
            <ac:graphicFrameMk id="43" creationId="{FA466B75-0775-EAB3-13BB-2F64C36B98DF}"/>
          </ac:graphicFrameMkLst>
        </pc:graphicFrameChg>
      </pc:sldChg>
      <pc:sldChg chg="addSp delSp modSp add del mod">
        <pc:chgData name="Jamie Esmond" userId="bd2f2890f5a2624e" providerId="LiveId" clId="{48316BEC-7278-4785-A64C-AC91A904620C}" dt="2023-11-24T16:16:56.467" v="5774" actId="2696"/>
        <pc:sldMkLst>
          <pc:docMk/>
          <pc:sldMk cId="3383499599" sldId="339"/>
        </pc:sldMkLst>
        <pc:spChg chg="add mod">
          <ac:chgData name="Jamie Esmond" userId="bd2f2890f5a2624e" providerId="LiveId" clId="{48316BEC-7278-4785-A64C-AC91A904620C}" dt="2023-11-24T16:10:12.518" v="5615" actId="1076"/>
          <ac:spMkLst>
            <pc:docMk/>
            <pc:sldMk cId="3383499599" sldId="339"/>
            <ac:spMk id="4" creationId="{F512C8FB-84EB-1ED3-5F5D-5526FA815D49}"/>
          </ac:spMkLst>
        </pc:spChg>
        <pc:spChg chg="add del mod">
          <ac:chgData name="Jamie Esmond" userId="bd2f2890f5a2624e" providerId="LiveId" clId="{48316BEC-7278-4785-A64C-AC91A904620C}" dt="2023-11-24T16:11:57.384" v="5702" actId="478"/>
          <ac:spMkLst>
            <pc:docMk/>
            <pc:sldMk cId="3383499599" sldId="339"/>
            <ac:spMk id="5" creationId="{E5ACABC3-2308-BBFF-E8D1-10C80D3F06DE}"/>
          </ac:spMkLst>
        </pc:spChg>
        <pc:spChg chg="del">
          <ac:chgData name="Jamie Esmond" userId="bd2f2890f5a2624e" providerId="LiveId" clId="{48316BEC-7278-4785-A64C-AC91A904620C}" dt="2023-11-24T16:13:58.441" v="5710" actId="478"/>
          <ac:spMkLst>
            <pc:docMk/>
            <pc:sldMk cId="3383499599" sldId="339"/>
            <ac:spMk id="39" creationId="{D931C5CF-3444-CF05-F8B6-B7C86C37C5AF}"/>
          </ac:spMkLst>
        </pc:spChg>
        <pc:graphicFrameChg chg="mod">
          <ac:chgData name="Jamie Esmond" userId="bd2f2890f5a2624e" providerId="LiveId" clId="{48316BEC-7278-4785-A64C-AC91A904620C}" dt="2023-11-24T16:09:32.677" v="5610" actId="2711"/>
          <ac:graphicFrameMkLst>
            <pc:docMk/>
            <pc:sldMk cId="3383499599" sldId="339"/>
            <ac:graphicFrameMk id="43" creationId="{FA466B75-0775-EAB3-13BB-2F64C36B98DF}"/>
          </ac:graphicFrameMkLst>
        </pc:graphicFrameChg>
      </pc:sldChg>
      <pc:sldChg chg="addSp delSp modSp add del mod">
        <pc:chgData name="Jamie Esmond" userId="bd2f2890f5a2624e" providerId="LiveId" clId="{48316BEC-7278-4785-A64C-AC91A904620C}" dt="2023-11-24T16:16:08.834" v="5769" actId="2696"/>
        <pc:sldMkLst>
          <pc:docMk/>
          <pc:sldMk cId="1516162669" sldId="340"/>
        </pc:sldMkLst>
        <pc:spChg chg="del mod">
          <ac:chgData name="Jamie Esmond" userId="bd2f2890f5a2624e" providerId="LiveId" clId="{48316BEC-7278-4785-A64C-AC91A904620C}" dt="2023-11-24T16:15:58.558" v="5766" actId="478"/>
          <ac:spMkLst>
            <pc:docMk/>
            <pc:sldMk cId="1516162669" sldId="340"/>
            <ac:spMk id="5" creationId="{E5ACABC3-2308-BBFF-E8D1-10C80D3F06DE}"/>
          </ac:spMkLst>
        </pc:spChg>
        <pc:spChg chg="add del mod">
          <ac:chgData name="Jamie Esmond" userId="bd2f2890f5a2624e" providerId="LiveId" clId="{48316BEC-7278-4785-A64C-AC91A904620C}" dt="2023-11-24T16:13:46.965" v="5708"/>
          <ac:spMkLst>
            <pc:docMk/>
            <pc:sldMk cId="1516162669" sldId="340"/>
            <ac:spMk id="6" creationId="{C72E5011-3224-8AC1-660B-F89957F973E9}"/>
          </ac:spMkLst>
        </pc:spChg>
        <pc:spChg chg="add del">
          <ac:chgData name="Jamie Esmond" userId="bd2f2890f5a2624e" providerId="LiveId" clId="{48316BEC-7278-4785-A64C-AC91A904620C}" dt="2023-11-24T16:16:01.670" v="5768" actId="22"/>
          <ac:spMkLst>
            <pc:docMk/>
            <pc:sldMk cId="1516162669" sldId="340"/>
            <ac:spMk id="8" creationId="{C925B887-8831-BE1A-434A-A9639BFA7472}"/>
          </ac:spMkLst>
        </pc:spChg>
        <pc:spChg chg="del">
          <ac:chgData name="Jamie Esmond" userId="bd2f2890f5a2624e" providerId="LiveId" clId="{48316BEC-7278-4785-A64C-AC91A904620C}" dt="2023-11-24T16:13:46.964" v="5706" actId="478"/>
          <ac:spMkLst>
            <pc:docMk/>
            <pc:sldMk cId="1516162669" sldId="340"/>
            <ac:spMk id="39" creationId="{D931C5CF-3444-CF05-F8B6-B7C86C37C5AF}"/>
          </ac:spMkLst>
        </pc:spChg>
      </pc:sldChg>
      <pc:sldChg chg="addSp delSp modSp add mod">
        <pc:chgData name="Jamie Esmond" userId="bd2f2890f5a2624e" providerId="LiveId" clId="{48316BEC-7278-4785-A64C-AC91A904620C}" dt="2023-11-24T17:33:34.556" v="6919" actId="12100"/>
        <pc:sldMkLst>
          <pc:docMk/>
          <pc:sldMk cId="1799939427" sldId="341"/>
        </pc:sldMkLst>
        <pc:spChg chg="mod">
          <ac:chgData name="Jamie Esmond" userId="bd2f2890f5a2624e" providerId="LiveId" clId="{48316BEC-7278-4785-A64C-AC91A904620C}" dt="2023-11-24T16:39:01.010" v="5824" actId="1076"/>
          <ac:spMkLst>
            <pc:docMk/>
            <pc:sldMk cId="1799939427" sldId="341"/>
            <ac:spMk id="2" creationId="{CFACDA59-55A0-4EA5-B3E4-646D1D3B4CEB}"/>
          </ac:spMkLst>
        </pc:spChg>
        <pc:spChg chg="mod">
          <ac:chgData name="Jamie Esmond" userId="bd2f2890f5a2624e" providerId="LiveId" clId="{48316BEC-7278-4785-A64C-AC91A904620C}" dt="2023-11-24T16:20:49.394" v="5794" actId="1076"/>
          <ac:spMkLst>
            <pc:docMk/>
            <pc:sldMk cId="1799939427" sldId="341"/>
            <ac:spMk id="4" creationId="{F512C8FB-84EB-1ED3-5F5D-5526FA815D49}"/>
          </ac:spMkLst>
        </pc:spChg>
        <pc:spChg chg="del mod">
          <ac:chgData name="Jamie Esmond" userId="bd2f2890f5a2624e" providerId="LiveId" clId="{48316BEC-7278-4785-A64C-AC91A904620C}" dt="2023-11-24T16:21:22.063" v="5801" actId="478"/>
          <ac:spMkLst>
            <pc:docMk/>
            <pc:sldMk cId="1799939427" sldId="341"/>
            <ac:spMk id="5" creationId="{E5ACABC3-2308-BBFF-E8D1-10C80D3F06DE}"/>
          </ac:spMkLst>
        </pc:spChg>
        <pc:spChg chg="add del mod">
          <ac:chgData name="Jamie Esmond" userId="bd2f2890f5a2624e" providerId="LiveId" clId="{48316BEC-7278-4785-A64C-AC91A904620C}" dt="2023-11-24T16:21:24.799" v="5802" actId="478"/>
          <ac:spMkLst>
            <pc:docMk/>
            <pc:sldMk cId="1799939427" sldId="341"/>
            <ac:spMk id="6" creationId="{FCB73C32-AF41-FD20-27DB-ECB3EA85CC67}"/>
          </ac:spMkLst>
        </pc:spChg>
        <pc:graphicFrameChg chg="mod">
          <ac:chgData name="Jamie Esmond" userId="bd2f2890f5a2624e" providerId="LiveId" clId="{48316BEC-7278-4785-A64C-AC91A904620C}" dt="2023-11-24T17:33:34.556" v="6919" actId="12100"/>
          <ac:graphicFrameMkLst>
            <pc:docMk/>
            <pc:sldMk cId="1799939427" sldId="341"/>
            <ac:graphicFrameMk id="43" creationId="{FA466B75-0775-EAB3-13BB-2F64C36B98DF}"/>
          </ac:graphicFrameMkLst>
        </pc:graphicFrameChg>
      </pc:sldChg>
      <pc:sldChg chg="delSp modSp add mod">
        <pc:chgData name="Jamie Esmond" userId="bd2f2890f5a2624e" providerId="LiveId" clId="{48316BEC-7278-4785-A64C-AC91A904620C}" dt="2023-11-24T17:33:25.089" v="6918" actId="12100"/>
        <pc:sldMkLst>
          <pc:docMk/>
          <pc:sldMk cId="269433864" sldId="342"/>
        </pc:sldMkLst>
        <pc:spChg chg="mod">
          <ac:chgData name="Jamie Esmond" userId="bd2f2890f5a2624e" providerId="LiveId" clId="{48316BEC-7278-4785-A64C-AC91A904620C}" dt="2023-11-24T16:38:40.540" v="5822" actId="1076"/>
          <ac:spMkLst>
            <pc:docMk/>
            <pc:sldMk cId="269433864" sldId="342"/>
            <ac:spMk id="2" creationId="{CFACDA59-55A0-4EA5-B3E4-646D1D3B4CEB}"/>
          </ac:spMkLst>
        </pc:spChg>
        <pc:spChg chg="del">
          <ac:chgData name="Jamie Esmond" userId="bd2f2890f5a2624e" providerId="LiveId" clId="{48316BEC-7278-4785-A64C-AC91A904620C}" dt="2023-11-24T16:21:30.371" v="5803" actId="478"/>
          <ac:spMkLst>
            <pc:docMk/>
            <pc:sldMk cId="269433864" sldId="342"/>
            <ac:spMk id="6" creationId="{FCB73C32-AF41-FD20-27DB-ECB3EA85CC67}"/>
          </ac:spMkLst>
        </pc:spChg>
        <pc:graphicFrameChg chg="mod">
          <ac:chgData name="Jamie Esmond" userId="bd2f2890f5a2624e" providerId="LiveId" clId="{48316BEC-7278-4785-A64C-AC91A904620C}" dt="2023-11-24T17:33:25.089" v="6918" actId="12100"/>
          <ac:graphicFrameMkLst>
            <pc:docMk/>
            <pc:sldMk cId="269433864" sldId="342"/>
            <ac:graphicFrameMk id="43" creationId="{FA466B75-0775-EAB3-13BB-2F64C36B98DF}"/>
          </ac:graphicFrameMkLst>
        </pc:graphicFrameChg>
      </pc:sldChg>
      <pc:sldChg chg="addSp delSp modSp add mod modNotesTx">
        <pc:chgData name="Jamie Esmond" userId="bd2f2890f5a2624e" providerId="LiveId" clId="{48316BEC-7278-4785-A64C-AC91A904620C}" dt="2023-12-01T16:46:25.533" v="7183" actId="20577"/>
        <pc:sldMkLst>
          <pc:docMk/>
          <pc:sldMk cId="2562394872" sldId="343"/>
        </pc:sldMkLst>
        <pc:spChg chg="mod">
          <ac:chgData name="Jamie Esmond" userId="bd2f2890f5a2624e" providerId="LiveId" clId="{48316BEC-7278-4785-A64C-AC91A904620C}" dt="2023-11-24T16:38:26.099" v="5820" actId="1076"/>
          <ac:spMkLst>
            <pc:docMk/>
            <pc:sldMk cId="2562394872" sldId="343"/>
            <ac:spMk id="2" creationId="{CFACDA59-55A0-4EA5-B3E4-646D1D3B4CEB}"/>
          </ac:spMkLst>
        </pc:spChg>
        <pc:spChg chg="add del">
          <ac:chgData name="Jamie Esmond" userId="bd2f2890f5a2624e" providerId="LiveId" clId="{48316BEC-7278-4785-A64C-AC91A904620C}" dt="2023-12-01T16:46:20.779" v="7181" actId="22"/>
          <ac:spMkLst>
            <pc:docMk/>
            <pc:sldMk cId="2562394872" sldId="343"/>
            <ac:spMk id="8" creationId="{0925662C-168A-CCA4-F2C7-1DE09C5EF226}"/>
          </ac:spMkLst>
        </pc:spChg>
        <pc:graphicFrameChg chg="mod">
          <ac:chgData name="Jamie Esmond" userId="bd2f2890f5a2624e" providerId="LiveId" clId="{48316BEC-7278-4785-A64C-AC91A904620C}" dt="2023-11-24T17:33:13.930" v="6917" actId="12100"/>
          <ac:graphicFrameMkLst>
            <pc:docMk/>
            <pc:sldMk cId="2562394872" sldId="343"/>
            <ac:graphicFrameMk id="43" creationId="{FA466B75-0775-EAB3-13BB-2F64C36B98DF}"/>
          </ac:graphicFrameMkLst>
        </pc:graphicFrameChg>
      </pc:sldChg>
      <pc:sldChg chg="addSp delSp modSp add del mod">
        <pc:chgData name="Jamie Esmond" userId="bd2f2890f5a2624e" providerId="LiveId" clId="{48316BEC-7278-4785-A64C-AC91A904620C}" dt="2023-12-01T16:06:45.854" v="7019" actId="2696"/>
        <pc:sldMkLst>
          <pc:docMk/>
          <pc:sldMk cId="2514454751" sldId="344"/>
        </pc:sldMkLst>
        <pc:spChg chg="add del mod">
          <ac:chgData name="Jamie Esmond" userId="bd2f2890f5a2624e" providerId="LiveId" clId="{48316BEC-7278-4785-A64C-AC91A904620C}" dt="2023-11-24T16:33:09.257" v="5814" actId="478"/>
          <ac:spMkLst>
            <pc:docMk/>
            <pc:sldMk cId="2514454751" sldId="344"/>
            <ac:spMk id="6" creationId="{360A47B5-D869-B917-F43C-5FA6B20D6087}"/>
          </ac:spMkLst>
        </pc:spChg>
        <pc:spChg chg="del">
          <ac:chgData name="Jamie Esmond" userId="bd2f2890f5a2624e" providerId="LiveId" clId="{48316BEC-7278-4785-A64C-AC91A904620C}" dt="2023-11-24T16:33:11.068" v="5815" actId="478"/>
          <ac:spMkLst>
            <pc:docMk/>
            <pc:sldMk cId="2514454751" sldId="344"/>
            <ac:spMk id="19" creationId="{0F4E1F89-5B18-E796-691D-8396C56C4775}"/>
          </ac:spMkLst>
        </pc:spChg>
        <pc:graphicFrameChg chg="del mod">
          <ac:chgData name="Jamie Esmond" userId="bd2f2890f5a2624e" providerId="LiveId" clId="{48316BEC-7278-4785-A64C-AC91A904620C}" dt="2023-11-24T16:33:06.566" v="5813" actId="478"/>
          <ac:graphicFrameMkLst>
            <pc:docMk/>
            <pc:sldMk cId="2514454751" sldId="344"/>
            <ac:graphicFrameMk id="16" creationId="{856AAE4C-DDAD-AD5D-085D-214F6077341C}"/>
          </ac:graphicFrameMkLst>
        </pc:graphicFrameChg>
      </pc:sldChg>
      <pc:sldChg chg="addSp delSp modSp add del mod">
        <pc:chgData name="Jamie Esmond" userId="bd2f2890f5a2624e" providerId="LiveId" clId="{48316BEC-7278-4785-A64C-AC91A904620C}" dt="2023-12-01T16:16:31.798" v="7146" actId="2696"/>
        <pc:sldMkLst>
          <pc:docMk/>
          <pc:sldMk cId="2947988454" sldId="345"/>
        </pc:sldMkLst>
        <pc:spChg chg="del">
          <ac:chgData name="Jamie Esmond" userId="bd2f2890f5a2624e" providerId="LiveId" clId="{48316BEC-7278-4785-A64C-AC91A904620C}" dt="2023-12-01T16:05:59.212" v="7009" actId="478"/>
          <ac:spMkLst>
            <pc:docMk/>
            <pc:sldMk cId="2947988454" sldId="345"/>
            <ac:spMk id="5" creationId="{2347FB98-C049-45C5-86B4-4CF44B247B2C}"/>
          </ac:spMkLst>
        </pc:spChg>
        <pc:spChg chg="add del mod">
          <ac:chgData name="Jamie Esmond" userId="bd2f2890f5a2624e" providerId="LiveId" clId="{48316BEC-7278-4785-A64C-AC91A904620C}" dt="2023-12-01T16:06:01.357" v="7010" actId="478"/>
          <ac:spMkLst>
            <pc:docMk/>
            <pc:sldMk cId="2947988454" sldId="345"/>
            <ac:spMk id="6" creationId="{6298E8B3-3520-3754-13B7-50405538364A}"/>
          </ac:spMkLst>
        </pc:spChg>
        <pc:spChg chg="add del mod">
          <ac:chgData name="Jamie Esmond" userId="bd2f2890f5a2624e" providerId="LiveId" clId="{48316BEC-7278-4785-A64C-AC91A904620C}" dt="2023-12-01T16:06:09.513" v="7014" actId="478"/>
          <ac:spMkLst>
            <pc:docMk/>
            <pc:sldMk cId="2947988454" sldId="345"/>
            <ac:spMk id="8" creationId="{00D21FC1-302D-87FF-4B65-EAF584D45E22}"/>
          </ac:spMkLst>
        </pc:spChg>
        <pc:spChg chg="del">
          <ac:chgData name="Jamie Esmond" userId="bd2f2890f5a2624e" providerId="LiveId" clId="{48316BEC-7278-4785-A64C-AC91A904620C}" dt="2023-12-01T16:06:05.654" v="7012" actId="478"/>
          <ac:spMkLst>
            <pc:docMk/>
            <pc:sldMk cId="2947988454" sldId="345"/>
            <ac:spMk id="19" creationId="{0F4E1F89-5B18-E796-691D-8396C56C4775}"/>
          </ac:spMkLst>
        </pc:spChg>
        <pc:graphicFrameChg chg="mod">
          <ac:chgData name="Jamie Esmond" userId="bd2f2890f5a2624e" providerId="LiveId" clId="{48316BEC-7278-4785-A64C-AC91A904620C}" dt="2023-12-01T16:09:22.712" v="7044" actId="2711"/>
          <ac:graphicFrameMkLst>
            <pc:docMk/>
            <pc:sldMk cId="2947988454" sldId="345"/>
            <ac:graphicFrameMk id="11" creationId="{2E16FD30-1164-E98A-2A01-212B106252F3}"/>
          </ac:graphicFrameMkLst>
        </pc:graphicFrameChg>
        <pc:graphicFrameChg chg="del">
          <ac:chgData name="Jamie Esmond" userId="bd2f2890f5a2624e" providerId="LiveId" clId="{48316BEC-7278-4785-A64C-AC91A904620C}" dt="2023-12-01T16:06:07.260" v="7013" actId="478"/>
          <ac:graphicFrameMkLst>
            <pc:docMk/>
            <pc:sldMk cId="2947988454" sldId="345"/>
            <ac:graphicFrameMk id="16" creationId="{856AAE4C-DDAD-AD5D-085D-214F6077341C}"/>
          </ac:graphicFrameMkLst>
        </pc:graphicFrameChg>
        <pc:graphicFrameChg chg="del">
          <ac:chgData name="Jamie Esmond" userId="bd2f2890f5a2624e" providerId="LiveId" clId="{48316BEC-7278-4785-A64C-AC91A904620C}" dt="2023-12-01T16:06:03.630" v="7011" actId="478"/>
          <ac:graphicFrameMkLst>
            <pc:docMk/>
            <pc:sldMk cId="2947988454" sldId="345"/>
            <ac:graphicFrameMk id="17" creationId="{317BD6DC-42CE-4053-0E7C-96DF57BF2338}"/>
          </ac:graphicFrameMkLst>
        </pc:graphicFrameChg>
      </pc:sldChg>
      <pc:sldChg chg="delSp modSp add mod">
        <pc:chgData name="Jamie Esmond" userId="bd2f2890f5a2624e" providerId="LiveId" clId="{48316BEC-7278-4785-A64C-AC91A904620C}" dt="2023-11-24T17:41:53.407" v="6929" actId="478"/>
        <pc:sldMkLst>
          <pc:docMk/>
          <pc:sldMk cId="4143873823" sldId="346"/>
        </pc:sldMkLst>
        <pc:graphicFrameChg chg="del mod modGraphic">
          <ac:chgData name="Jamie Esmond" userId="bd2f2890f5a2624e" providerId="LiveId" clId="{48316BEC-7278-4785-A64C-AC91A904620C}" dt="2023-11-24T17:41:53.407" v="6929" actId="478"/>
          <ac:graphicFrameMkLst>
            <pc:docMk/>
            <pc:sldMk cId="4143873823" sldId="346"/>
            <ac:graphicFrameMk id="17" creationId="{3524D650-5D08-6618-38CA-AE09EBCF98AD}"/>
          </ac:graphicFrameMkLst>
        </pc:graphicFrameChg>
        <pc:graphicFrameChg chg="del">
          <ac:chgData name="Jamie Esmond" userId="bd2f2890f5a2624e" providerId="LiveId" clId="{48316BEC-7278-4785-A64C-AC91A904620C}" dt="2023-11-24T17:30:54.813" v="6910" actId="478"/>
          <ac:graphicFrameMkLst>
            <pc:docMk/>
            <pc:sldMk cId="4143873823" sldId="346"/>
            <ac:graphicFrameMk id="18" creationId="{E2E486DF-4B97-5433-0349-30FA231DDADF}"/>
          </ac:graphicFrameMkLst>
        </pc:graphicFrameChg>
        <pc:graphicFrameChg chg="del">
          <ac:chgData name="Jamie Esmond" userId="bd2f2890f5a2624e" providerId="LiveId" clId="{48316BEC-7278-4785-A64C-AC91A904620C}" dt="2023-11-24T17:30:33.264" v="6907" actId="478"/>
          <ac:graphicFrameMkLst>
            <pc:docMk/>
            <pc:sldMk cId="4143873823" sldId="346"/>
            <ac:graphicFrameMk id="19" creationId="{960B6BF7-CF51-FFC9-3335-F241DA94BC5F}"/>
          </ac:graphicFrameMkLst>
        </pc:graphicFrameChg>
      </pc:sldChg>
      <pc:sldChg chg="delSp add del mod">
        <pc:chgData name="Jamie Esmond" userId="bd2f2890f5a2624e" providerId="LiveId" clId="{48316BEC-7278-4785-A64C-AC91A904620C}" dt="2023-11-24T17:30:27.075" v="6906" actId="2696"/>
        <pc:sldMkLst>
          <pc:docMk/>
          <pc:sldMk cId="1029008135" sldId="347"/>
        </pc:sldMkLst>
        <pc:graphicFrameChg chg="del">
          <ac:chgData name="Jamie Esmond" userId="bd2f2890f5a2624e" providerId="LiveId" clId="{48316BEC-7278-4785-A64C-AC91A904620C}" dt="2023-11-24T17:24:21.322" v="6885" actId="478"/>
          <ac:graphicFrameMkLst>
            <pc:docMk/>
            <pc:sldMk cId="1029008135" sldId="347"/>
            <ac:graphicFrameMk id="19" creationId="{960B6BF7-CF51-FFC9-3335-F241DA94BC5F}"/>
          </ac:graphicFrameMkLst>
        </pc:graphicFrameChg>
      </pc:sldChg>
      <pc:sldChg chg="delSp add del mod">
        <pc:chgData name="Jamie Esmond" userId="bd2f2890f5a2624e" providerId="LiveId" clId="{48316BEC-7278-4785-A64C-AC91A904620C}" dt="2023-11-24T17:30:49.578" v="6909" actId="2696"/>
        <pc:sldMkLst>
          <pc:docMk/>
          <pc:sldMk cId="736235353" sldId="348"/>
        </pc:sldMkLst>
        <pc:graphicFrameChg chg="del">
          <ac:chgData name="Jamie Esmond" userId="bd2f2890f5a2624e" providerId="LiveId" clId="{48316BEC-7278-4785-A64C-AC91A904620C}" dt="2023-11-24T17:24:13.816" v="6883" actId="478"/>
          <ac:graphicFrameMkLst>
            <pc:docMk/>
            <pc:sldMk cId="736235353" sldId="348"/>
            <ac:graphicFrameMk id="18" creationId="{E2E486DF-4B97-5433-0349-30FA231DDADF}"/>
          </ac:graphicFrameMkLst>
        </pc:graphicFrameChg>
        <pc:graphicFrameChg chg="del">
          <ac:chgData name="Jamie Esmond" userId="bd2f2890f5a2624e" providerId="LiveId" clId="{48316BEC-7278-4785-A64C-AC91A904620C}" dt="2023-11-24T17:24:15.626" v="6884" actId="478"/>
          <ac:graphicFrameMkLst>
            <pc:docMk/>
            <pc:sldMk cId="736235353" sldId="348"/>
            <ac:graphicFrameMk id="19" creationId="{960B6BF7-CF51-FFC9-3335-F241DA94BC5F}"/>
          </ac:graphicFrameMkLst>
        </pc:graphicFrameChg>
      </pc:sldChg>
      <pc:sldChg chg="add del">
        <pc:chgData name="Jamie Esmond" userId="bd2f2890f5a2624e" providerId="LiveId" clId="{48316BEC-7278-4785-A64C-AC91A904620C}" dt="2023-12-01T16:06:42.697" v="7018" actId="2696"/>
        <pc:sldMkLst>
          <pc:docMk/>
          <pc:sldMk cId="2134842523" sldId="349"/>
        </pc:sldMkLst>
      </pc:sldChg>
      <pc:sldChg chg="modSp add">
        <pc:chgData name="Jamie Esmond" userId="bd2f2890f5a2624e" providerId="LiveId" clId="{48316BEC-7278-4785-A64C-AC91A904620C}" dt="2023-11-24T17:40:37.585" v="6927" actId="20577"/>
        <pc:sldMkLst>
          <pc:docMk/>
          <pc:sldMk cId="2697829701" sldId="350"/>
        </pc:sldMkLst>
        <pc:graphicFrameChg chg="mod">
          <ac:chgData name="Jamie Esmond" userId="bd2f2890f5a2624e" providerId="LiveId" clId="{48316BEC-7278-4785-A64C-AC91A904620C}" dt="2023-11-24T17:40:37.585" v="6927" actId="20577"/>
          <ac:graphicFrameMkLst>
            <pc:docMk/>
            <pc:sldMk cId="2697829701" sldId="350"/>
            <ac:graphicFrameMk id="17" creationId="{3524D650-5D08-6618-38CA-AE09EBCF98AD}"/>
          </ac:graphicFrameMkLst>
        </pc:graphicFrameChg>
        <pc:graphicFrameChg chg="mod">
          <ac:chgData name="Jamie Esmond" userId="bd2f2890f5a2624e" providerId="LiveId" clId="{48316BEC-7278-4785-A64C-AC91A904620C}" dt="2023-11-24T17:34:19.363" v="6921" actId="12100"/>
          <ac:graphicFrameMkLst>
            <pc:docMk/>
            <pc:sldMk cId="2697829701" sldId="350"/>
            <ac:graphicFrameMk id="18" creationId="{E2E486DF-4B97-5433-0349-30FA231DDADF}"/>
          </ac:graphicFrameMkLst>
        </pc:graphicFrameChg>
        <pc:graphicFrameChg chg="mod">
          <ac:chgData name="Jamie Esmond" userId="bd2f2890f5a2624e" providerId="LiveId" clId="{48316BEC-7278-4785-A64C-AC91A904620C}" dt="2023-11-24T17:34:22.842" v="6922" actId="12100"/>
          <ac:graphicFrameMkLst>
            <pc:docMk/>
            <pc:sldMk cId="2697829701" sldId="350"/>
            <ac:graphicFrameMk id="19" creationId="{960B6BF7-CF51-FFC9-3335-F241DA94BC5F}"/>
          </ac:graphicFrameMkLst>
        </pc:graphicFrameChg>
      </pc:sldChg>
      <pc:sldChg chg="modSp add">
        <pc:chgData name="Jamie Esmond" userId="bd2f2890f5a2624e" providerId="LiveId" clId="{48316BEC-7278-4785-A64C-AC91A904620C}" dt="2023-11-24T17:34:38.989" v="6924" actId="12100"/>
        <pc:sldMkLst>
          <pc:docMk/>
          <pc:sldMk cId="3242849241" sldId="351"/>
        </pc:sldMkLst>
        <pc:graphicFrameChg chg="mod">
          <ac:chgData name="Jamie Esmond" userId="bd2f2890f5a2624e" providerId="LiveId" clId="{48316BEC-7278-4785-A64C-AC91A904620C}" dt="2023-11-24T17:34:38.989" v="6924" actId="12100"/>
          <ac:graphicFrameMkLst>
            <pc:docMk/>
            <pc:sldMk cId="3242849241" sldId="351"/>
            <ac:graphicFrameMk id="17" creationId="{3524D650-5D08-6618-38CA-AE09EBCF98AD}"/>
          </ac:graphicFrameMkLst>
        </pc:graphicFrameChg>
        <pc:graphicFrameChg chg="mod">
          <ac:chgData name="Jamie Esmond" userId="bd2f2890f5a2624e" providerId="LiveId" clId="{48316BEC-7278-4785-A64C-AC91A904620C}" dt="2023-11-24T17:34:33.786" v="6923" actId="12100"/>
          <ac:graphicFrameMkLst>
            <pc:docMk/>
            <pc:sldMk cId="3242849241" sldId="351"/>
            <ac:graphicFrameMk id="18" creationId="{E2E486DF-4B97-5433-0349-30FA231DDADF}"/>
          </ac:graphicFrameMkLst>
        </pc:graphicFrameChg>
      </pc:sldChg>
      <pc:sldChg chg="add">
        <pc:chgData name="Jamie Esmond" userId="bd2f2890f5a2624e" providerId="LiveId" clId="{48316BEC-7278-4785-A64C-AC91A904620C}" dt="2023-11-24T17:41:49.163" v="6928" actId="2890"/>
        <pc:sldMkLst>
          <pc:docMk/>
          <pc:sldMk cId="2936229854" sldId="352"/>
        </pc:sldMkLst>
      </pc:sldChg>
      <pc:sldChg chg="addSp delSp modSp add mod">
        <pc:chgData name="Jamie Esmond" userId="bd2f2890f5a2624e" providerId="LiveId" clId="{48316BEC-7278-4785-A64C-AC91A904620C}" dt="2023-12-01T16:16:48.452" v="7153" actId="478"/>
        <pc:sldMkLst>
          <pc:docMk/>
          <pc:sldMk cId="69989529" sldId="353"/>
        </pc:sldMkLst>
        <pc:spChg chg="del">
          <ac:chgData name="Jamie Esmond" userId="bd2f2890f5a2624e" providerId="LiveId" clId="{48316BEC-7278-4785-A64C-AC91A904620C}" dt="2023-12-01T16:16:38.670" v="7148" actId="478"/>
          <ac:spMkLst>
            <pc:docMk/>
            <pc:sldMk cId="69989529" sldId="353"/>
            <ac:spMk id="5" creationId="{2347FB98-C049-45C5-86B4-4CF44B247B2C}"/>
          </ac:spMkLst>
        </pc:spChg>
        <pc:spChg chg="add del mod">
          <ac:chgData name="Jamie Esmond" userId="bd2f2890f5a2624e" providerId="LiveId" clId="{48316BEC-7278-4785-A64C-AC91A904620C}" dt="2023-12-01T16:16:40.212" v="7149" actId="478"/>
          <ac:spMkLst>
            <pc:docMk/>
            <pc:sldMk cId="69989529" sldId="353"/>
            <ac:spMk id="6" creationId="{EAFC5D2E-1408-F553-39F6-4FC8075F5E8F}"/>
          </ac:spMkLst>
        </pc:spChg>
        <pc:spChg chg="add del mod">
          <ac:chgData name="Jamie Esmond" userId="bd2f2890f5a2624e" providerId="LiveId" clId="{48316BEC-7278-4785-A64C-AC91A904620C}" dt="2023-12-01T16:16:48.452" v="7153" actId="478"/>
          <ac:spMkLst>
            <pc:docMk/>
            <pc:sldMk cId="69989529" sldId="353"/>
            <ac:spMk id="8" creationId="{29D44B0B-7ADA-E857-D736-5049B18DBA93}"/>
          </ac:spMkLst>
        </pc:spChg>
        <pc:spChg chg="del">
          <ac:chgData name="Jamie Esmond" userId="bd2f2890f5a2624e" providerId="LiveId" clId="{48316BEC-7278-4785-A64C-AC91A904620C}" dt="2023-12-01T16:16:44.284" v="7151" actId="478"/>
          <ac:spMkLst>
            <pc:docMk/>
            <pc:sldMk cId="69989529" sldId="353"/>
            <ac:spMk id="19" creationId="{0F4E1F89-5B18-E796-691D-8396C56C4775}"/>
          </ac:spMkLst>
        </pc:spChg>
        <pc:graphicFrameChg chg="mod">
          <ac:chgData name="Jamie Esmond" userId="bd2f2890f5a2624e" providerId="LiveId" clId="{48316BEC-7278-4785-A64C-AC91A904620C}" dt="2023-12-01T16:14:47.491" v="7126" actId="2711"/>
          <ac:graphicFrameMkLst>
            <pc:docMk/>
            <pc:sldMk cId="69989529" sldId="353"/>
            <ac:graphicFrameMk id="11" creationId="{2E16FD30-1164-E98A-2A01-212B106252F3}"/>
          </ac:graphicFrameMkLst>
        </pc:graphicFrameChg>
        <pc:graphicFrameChg chg="del mod">
          <ac:chgData name="Jamie Esmond" userId="bd2f2890f5a2624e" providerId="LiveId" clId="{48316BEC-7278-4785-A64C-AC91A904620C}" dt="2023-12-01T16:16:46.999" v="7152" actId="478"/>
          <ac:graphicFrameMkLst>
            <pc:docMk/>
            <pc:sldMk cId="69989529" sldId="353"/>
            <ac:graphicFrameMk id="16" creationId="{856AAE4C-DDAD-AD5D-085D-214F6077341C}"/>
          </ac:graphicFrameMkLst>
        </pc:graphicFrameChg>
        <pc:graphicFrameChg chg="del mod">
          <ac:chgData name="Jamie Esmond" userId="bd2f2890f5a2624e" providerId="LiveId" clId="{48316BEC-7278-4785-A64C-AC91A904620C}" dt="2023-12-01T16:16:42.382" v="7150" actId="478"/>
          <ac:graphicFrameMkLst>
            <pc:docMk/>
            <pc:sldMk cId="69989529" sldId="353"/>
            <ac:graphicFrameMk id="17" creationId="{317BD6DC-42CE-4053-0E7C-96DF57BF2338}"/>
          </ac:graphicFrameMkLst>
        </pc:graphicFrameChg>
      </pc:sldChg>
      <pc:sldChg chg="addSp delSp modSp add del mod">
        <pc:chgData name="Jamie Esmond" userId="bd2f2890f5a2624e" providerId="LiveId" clId="{48316BEC-7278-4785-A64C-AC91A904620C}" dt="2023-12-01T16:16:34.684" v="7147" actId="2696"/>
        <pc:sldMkLst>
          <pc:docMk/>
          <pc:sldMk cId="112234416" sldId="354"/>
        </pc:sldMkLst>
        <pc:spChg chg="add del mod">
          <ac:chgData name="Jamie Esmond" userId="bd2f2890f5a2624e" providerId="LiveId" clId="{48316BEC-7278-4785-A64C-AC91A904620C}" dt="2023-12-01T16:06:21.642" v="7017" actId="478"/>
          <ac:spMkLst>
            <pc:docMk/>
            <pc:sldMk cId="112234416" sldId="354"/>
            <ac:spMk id="6" creationId="{02CEBDF3-469E-5FDD-7D89-A649D28C9E7D}"/>
          </ac:spMkLst>
        </pc:spChg>
        <pc:spChg chg="del">
          <ac:chgData name="Jamie Esmond" userId="bd2f2890f5a2624e" providerId="LiveId" clId="{48316BEC-7278-4785-A64C-AC91A904620C}" dt="2023-12-01T16:06:16.598" v="7015" actId="478"/>
          <ac:spMkLst>
            <pc:docMk/>
            <pc:sldMk cId="112234416" sldId="354"/>
            <ac:spMk id="19" creationId="{0F4E1F89-5B18-E796-691D-8396C56C4775}"/>
          </ac:spMkLst>
        </pc:spChg>
        <pc:graphicFrameChg chg="mod">
          <ac:chgData name="Jamie Esmond" userId="bd2f2890f5a2624e" providerId="LiveId" clId="{48316BEC-7278-4785-A64C-AC91A904620C}" dt="2023-12-01T16:09:48.422" v="7047" actId="2711"/>
          <ac:graphicFrameMkLst>
            <pc:docMk/>
            <pc:sldMk cId="112234416" sldId="354"/>
            <ac:graphicFrameMk id="11" creationId="{2E16FD30-1164-E98A-2A01-212B106252F3}"/>
          </ac:graphicFrameMkLst>
        </pc:graphicFrameChg>
        <pc:graphicFrameChg chg="del">
          <ac:chgData name="Jamie Esmond" userId="bd2f2890f5a2624e" providerId="LiveId" clId="{48316BEC-7278-4785-A64C-AC91A904620C}" dt="2023-12-01T16:06:18.144" v="7016" actId="478"/>
          <ac:graphicFrameMkLst>
            <pc:docMk/>
            <pc:sldMk cId="112234416" sldId="354"/>
            <ac:graphicFrameMk id="16" creationId="{856AAE4C-DDAD-AD5D-085D-214F6077341C}"/>
          </ac:graphicFrameMkLst>
        </pc:graphicFrameChg>
        <pc:graphicFrameChg chg="mod">
          <ac:chgData name="Jamie Esmond" userId="bd2f2890f5a2624e" providerId="LiveId" clId="{48316BEC-7278-4785-A64C-AC91A904620C}" dt="2023-12-01T16:09:54.563" v="7048" actId="2711"/>
          <ac:graphicFrameMkLst>
            <pc:docMk/>
            <pc:sldMk cId="112234416" sldId="354"/>
            <ac:graphicFrameMk id="17" creationId="{317BD6DC-42CE-4053-0E7C-96DF57BF2338}"/>
          </ac:graphicFrameMkLst>
        </pc:graphicFrameChg>
      </pc:sldChg>
      <pc:sldChg chg="addSp delSp modSp add mod ord modNotesTx">
        <pc:chgData name="Jamie Esmond" userId="bd2f2890f5a2624e" providerId="LiveId" clId="{48316BEC-7278-4785-A64C-AC91A904620C}" dt="2023-12-01T18:16:28.824" v="7345" actId="1076"/>
        <pc:sldMkLst>
          <pc:docMk/>
          <pc:sldMk cId="138175681" sldId="355"/>
        </pc:sldMkLst>
        <pc:spChg chg="mod">
          <ac:chgData name="Jamie Esmond" userId="bd2f2890f5a2624e" providerId="LiveId" clId="{48316BEC-7278-4785-A64C-AC91A904620C}" dt="2023-12-01T18:16:28.824" v="7345" actId="1076"/>
          <ac:spMkLst>
            <pc:docMk/>
            <pc:sldMk cId="138175681" sldId="355"/>
            <ac:spMk id="2" creationId="{CFACDA59-55A0-4EA5-B3E4-646D1D3B4CEB}"/>
          </ac:spMkLst>
        </pc:spChg>
        <pc:spChg chg="del">
          <ac:chgData name="Jamie Esmond" userId="bd2f2890f5a2624e" providerId="LiveId" clId="{48316BEC-7278-4785-A64C-AC91A904620C}" dt="2023-12-01T16:07:48.956" v="7023" actId="478"/>
          <ac:spMkLst>
            <pc:docMk/>
            <pc:sldMk cId="138175681" sldId="355"/>
            <ac:spMk id="3" creationId="{D14ABC42-7E22-4F59-A0B6-AD98B5CAE0C5}"/>
          </ac:spMkLst>
        </pc:spChg>
        <pc:spChg chg="add del mod">
          <ac:chgData name="Jamie Esmond" userId="bd2f2890f5a2624e" providerId="LiveId" clId="{48316BEC-7278-4785-A64C-AC91A904620C}" dt="2023-12-01T17:57:34.974" v="7337" actId="478"/>
          <ac:spMkLst>
            <pc:docMk/>
            <pc:sldMk cId="138175681" sldId="355"/>
            <ac:spMk id="5" creationId="{0CA79836-7FDC-4977-35D8-0EBE084D5D1B}"/>
          </ac:spMkLst>
        </pc:spChg>
        <pc:spChg chg="add del mod">
          <ac:chgData name="Jamie Esmond" userId="bd2f2890f5a2624e" providerId="LiveId" clId="{48316BEC-7278-4785-A64C-AC91A904620C}" dt="2023-12-01T16:11:59.986" v="7099" actId="12084"/>
          <ac:spMkLst>
            <pc:docMk/>
            <pc:sldMk cId="138175681" sldId="355"/>
            <ac:spMk id="7" creationId="{F94FE258-1D06-B17B-AC85-9377F50F155F}"/>
          </ac:spMkLst>
        </pc:spChg>
        <pc:spChg chg="add del mod">
          <ac:chgData name="Jamie Esmond" userId="bd2f2890f5a2624e" providerId="LiveId" clId="{48316BEC-7278-4785-A64C-AC91A904620C}" dt="2023-12-01T17:57:41.447" v="7338" actId="478"/>
          <ac:spMkLst>
            <pc:docMk/>
            <pc:sldMk cId="138175681" sldId="355"/>
            <ac:spMk id="12" creationId="{CC1FE169-5732-73C8-801B-0DEF91D706FD}"/>
          </ac:spMkLst>
        </pc:spChg>
        <pc:graphicFrameChg chg="add mod">
          <ac:chgData name="Jamie Esmond" userId="bd2f2890f5a2624e" providerId="LiveId" clId="{48316BEC-7278-4785-A64C-AC91A904620C}" dt="2023-12-01T18:16:24.201" v="7344" actId="1076"/>
          <ac:graphicFrameMkLst>
            <pc:docMk/>
            <pc:sldMk cId="138175681" sldId="355"/>
            <ac:graphicFrameMk id="8" creationId="{86567814-01AB-FF8D-C534-DBD4ED6193E8}"/>
          </ac:graphicFrameMkLst>
        </pc:graphicFrameChg>
        <pc:graphicFrameChg chg="del">
          <ac:chgData name="Jamie Esmond" userId="bd2f2890f5a2624e" providerId="LiveId" clId="{48316BEC-7278-4785-A64C-AC91A904620C}" dt="2023-12-01T16:08:00.914" v="7030" actId="478"/>
          <ac:graphicFrameMkLst>
            <pc:docMk/>
            <pc:sldMk cId="138175681" sldId="355"/>
            <ac:graphicFrameMk id="11" creationId="{2E16FD30-1164-E98A-2A01-212B106252F3}"/>
          </ac:graphicFrameMkLst>
        </pc:graphicFrameChg>
        <pc:picChg chg="del">
          <ac:chgData name="Jamie Esmond" userId="bd2f2890f5a2624e" providerId="LiveId" clId="{48316BEC-7278-4785-A64C-AC91A904620C}" dt="2023-12-01T18:16:11.782" v="7343" actId="478"/>
          <ac:picMkLst>
            <pc:docMk/>
            <pc:sldMk cId="138175681" sldId="355"/>
            <ac:picMk id="10" creationId="{F2EA4EAB-3AF6-CFFD-6627-6AC46D05661D}"/>
          </ac:picMkLst>
        </pc:picChg>
      </pc:sldChg>
      <pc:sldChg chg="add">
        <pc:chgData name="Jamie Esmond" userId="bd2f2890f5a2624e" providerId="LiveId" clId="{48316BEC-7278-4785-A64C-AC91A904620C}" dt="2023-12-01T16:16:26.599" v="7144" actId="2890"/>
        <pc:sldMkLst>
          <pc:docMk/>
          <pc:sldMk cId="3421475156" sldId="356"/>
        </pc:sldMkLst>
      </pc:sldChg>
      <pc:sldChg chg="addSp delSp modSp add mod">
        <pc:chgData name="Jamie Esmond" userId="bd2f2890f5a2624e" providerId="LiveId" clId="{48316BEC-7278-4785-A64C-AC91A904620C}" dt="2023-12-01T16:16:56.987" v="7156" actId="478"/>
        <pc:sldMkLst>
          <pc:docMk/>
          <pc:sldMk cId="3165968793" sldId="357"/>
        </pc:sldMkLst>
        <pc:spChg chg="add del mod">
          <ac:chgData name="Jamie Esmond" userId="bd2f2890f5a2624e" providerId="LiveId" clId="{48316BEC-7278-4785-A64C-AC91A904620C}" dt="2023-12-01T16:16:56.987" v="7156" actId="478"/>
          <ac:spMkLst>
            <pc:docMk/>
            <pc:sldMk cId="3165968793" sldId="357"/>
            <ac:spMk id="6" creationId="{E876A31B-12F4-3E19-2E05-75FCEC907E4E}"/>
          </ac:spMkLst>
        </pc:spChg>
        <pc:spChg chg="del">
          <ac:chgData name="Jamie Esmond" userId="bd2f2890f5a2624e" providerId="LiveId" clId="{48316BEC-7278-4785-A64C-AC91A904620C}" dt="2023-12-01T16:16:53.276" v="7154" actId="478"/>
          <ac:spMkLst>
            <pc:docMk/>
            <pc:sldMk cId="3165968793" sldId="357"/>
            <ac:spMk id="19" creationId="{0F4E1F89-5B18-E796-691D-8396C56C4775}"/>
          </ac:spMkLst>
        </pc:spChg>
        <pc:graphicFrameChg chg="del">
          <ac:chgData name="Jamie Esmond" userId="bd2f2890f5a2624e" providerId="LiveId" clId="{48316BEC-7278-4785-A64C-AC91A904620C}" dt="2023-12-01T16:16:55.083" v="7155" actId="478"/>
          <ac:graphicFrameMkLst>
            <pc:docMk/>
            <pc:sldMk cId="3165968793" sldId="357"/>
            <ac:graphicFrameMk id="16" creationId="{856AAE4C-DDAD-AD5D-085D-214F6077341C}"/>
          </ac:graphicFrameMkLst>
        </pc:graphicFrameChg>
      </pc:sldChg>
      <pc:sldChg chg="addSp delSp modSp new mod">
        <pc:chgData name="Jamie Esmond" userId="bd2f2890f5a2624e" providerId="LiveId" clId="{48316BEC-7278-4785-A64C-AC91A904620C}" dt="2023-12-01T21:19:26.187" v="7504" actId="1076"/>
        <pc:sldMkLst>
          <pc:docMk/>
          <pc:sldMk cId="954967728" sldId="358"/>
        </pc:sldMkLst>
        <pc:spChg chg="del">
          <ac:chgData name="Jamie Esmond" userId="bd2f2890f5a2624e" providerId="LiveId" clId="{48316BEC-7278-4785-A64C-AC91A904620C}" dt="2023-12-01T21:11:20.364" v="7461" actId="931"/>
          <ac:spMkLst>
            <pc:docMk/>
            <pc:sldMk cId="954967728" sldId="358"/>
            <ac:spMk id="2" creationId="{4FADC7DD-775D-7703-A2CC-5DF61B421AA0}"/>
          </ac:spMkLst>
        </pc:spChg>
        <pc:spChg chg="mod">
          <ac:chgData name="Jamie Esmond" userId="bd2f2890f5a2624e" providerId="LiveId" clId="{48316BEC-7278-4785-A64C-AC91A904620C}" dt="2023-12-01T21:19:26.187" v="7504" actId="1076"/>
          <ac:spMkLst>
            <pc:docMk/>
            <pc:sldMk cId="954967728" sldId="358"/>
            <ac:spMk id="3" creationId="{7145D4D8-DA84-95C2-9014-F483BB414476}"/>
          </ac:spMkLst>
        </pc:spChg>
        <pc:spChg chg="del">
          <ac:chgData name="Jamie Esmond" userId="bd2f2890f5a2624e" providerId="LiveId" clId="{48316BEC-7278-4785-A64C-AC91A904620C}" dt="2023-12-01T21:11:30.040" v="7464" actId="478"/>
          <ac:spMkLst>
            <pc:docMk/>
            <pc:sldMk cId="954967728" sldId="358"/>
            <ac:spMk id="4" creationId="{8788798D-ED0A-272E-A75D-AA68BF4D1815}"/>
          </ac:spMkLst>
        </pc:spChg>
        <pc:spChg chg="del">
          <ac:chgData name="Jamie Esmond" userId="bd2f2890f5a2624e" providerId="LiveId" clId="{48316BEC-7278-4785-A64C-AC91A904620C}" dt="2023-12-01T21:19:11.353" v="7502" actId="478"/>
          <ac:spMkLst>
            <pc:docMk/>
            <pc:sldMk cId="954967728" sldId="358"/>
            <ac:spMk id="5" creationId="{E5C9D84F-CE6B-02B3-AEC3-3D8117122FAF}"/>
          </ac:spMkLst>
        </pc:spChg>
        <pc:spChg chg="del">
          <ac:chgData name="Jamie Esmond" userId="bd2f2890f5a2624e" providerId="LiveId" clId="{48316BEC-7278-4785-A64C-AC91A904620C}" dt="2023-12-01T21:12:23.174" v="7465" actId="478"/>
          <ac:spMkLst>
            <pc:docMk/>
            <pc:sldMk cId="954967728" sldId="358"/>
            <ac:spMk id="6" creationId="{14F6629D-CFBA-CB0A-C3BD-DEF0668ECE8A}"/>
          </ac:spMkLst>
        </pc:spChg>
        <pc:spChg chg="add mod ord">
          <ac:chgData name="Jamie Esmond" userId="bd2f2890f5a2624e" providerId="LiveId" clId="{48316BEC-7278-4785-A64C-AC91A904620C}" dt="2023-12-01T21:18:47.768" v="7501" actId="14861"/>
          <ac:spMkLst>
            <pc:docMk/>
            <pc:sldMk cId="954967728" sldId="358"/>
            <ac:spMk id="13" creationId="{EBD18CF2-6968-38F5-54C2-131088A43FE8}"/>
          </ac:spMkLst>
        </pc:spChg>
        <pc:spChg chg="add del">
          <ac:chgData name="Jamie Esmond" userId="bd2f2890f5a2624e" providerId="LiveId" clId="{48316BEC-7278-4785-A64C-AC91A904620C}" dt="2023-12-01T21:16:13.976" v="7486" actId="11529"/>
          <ac:spMkLst>
            <pc:docMk/>
            <pc:sldMk cId="954967728" sldId="358"/>
            <ac:spMk id="14" creationId="{9772F343-B550-A6A2-B9E5-4A5C38DC91D2}"/>
          </ac:spMkLst>
        </pc:spChg>
        <pc:picChg chg="add mod">
          <ac:chgData name="Jamie Esmond" userId="bd2f2890f5a2624e" providerId="LiveId" clId="{48316BEC-7278-4785-A64C-AC91A904620C}" dt="2023-12-01T21:11:21.536" v="7463" actId="962"/>
          <ac:picMkLst>
            <pc:docMk/>
            <pc:sldMk cId="954967728" sldId="358"/>
            <ac:picMk id="8" creationId="{EFA52583-FEC5-1734-28E2-0A6E03746EB9}"/>
          </ac:picMkLst>
        </pc:picChg>
        <pc:picChg chg="add del mod">
          <ac:chgData name="Jamie Esmond" userId="bd2f2890f5a2624e" providerId="LiveId" clId="{48316BEC-7278-4785-A64C-AC91A904620C}" dt="2023-12-01T21:14:45.265" v="7472" actId="478"/>
          <ac:picMkLst>
            <pc:docMk/>
            <pc:sldMk cId="954967728" sldId="358"/>
            <ac:picMk id="10" creationId="{6921F6A4-58B3-184A-B152-0505AABE33E8}"/>
          </ac:picMkLst>
        </pc:picChg>
        <pc:picChg chg="add mod">
          <ac:chgData name="Jamie Esmond" userId="bd2f2890f5a2624e" providerId="LiveId" clId="{48316BEC-7278-4785-A64C-AC91A904620C}" dt="2023-12-01T21:18:10.165" v="7500" actId="14100"/>
          <ac:picMkLst>
            <pc:docMk/>
            <pc:sldMk cId="954967728" sldId="358"/>
            <ac:picMk id="12" creationId="{CD99C614-E960-76FE-CE3B-B3B4D5ED28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C201E-8A7B-4A71-B33C-8BAC7D412F5C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E50AFA2-589E-4B11-8EDD-4FCA3B7040EE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Cash bail</a:t>
          </a:r>
          <a:r>
            <a: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– money given to a court to allow an individual charged with a crime to leave jail and return later for trial</a:t>
          </a:r>
        </a:p>
      </dgm:t>
    </dgm:pt>
    <dgm:pt modelId="{E8E67DEC-664C-481F-996B-39D495B837CF}" type="parTrans" cxnId="{A385045A-20D8-428E-89BD-786A3649B8C5}">
      <dgm:prSet/>
      <dgm:spPr/>
      <dgm:t>
        <a:bodyPr/>
        <a:lstStyle/>
        <a:p>
          <a:endParaRPr lang="en-US"/>
        </a:p>
      </dgm:t>
    </dgm:pt>
    <dgm:pt modelId="{D136F381-5C6C-491E-85ED-4FED241625FB}" type="sibTrans" cxnId="{A385045A-20D8-428E-89BD-786A3649B8C5}">
      <dgm:prSet/>
      <dgm:spPr/>
      <dgm:t>
        <a:bodyPr/>
        <a:lstStyle/>
        <a:p>
          <a:endParaRPr lang="en-US"/>
        </a:p>
      </dgm:t>
    </dgm:pt>
    <dgm:pt modelId="{DD5E8B1E-83BE-4BCB-B7E7-0446FEF45D40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Pretrial detention</a:t>
          </a:r>
          <a:r>
            <a: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– if bail is denied or cannot be paid, the individual must await trial in jail</a:t>
          </a:r>
        </a:p>
      </dgm:t>
    </dgm:pt>
    <dgm:pt modelId="{45D97A65-532F-4152-A487-760E59417A01}" type="parTrans" cxnId="{B3D7CED6-636B-4298-9400-F498782EF0E1}">
      <dgm:prSet/>
      <dgm:spPr/>
      <dgm:t>
        <a:bodyPr/>
        <a:lstStyle/>
        <a:p>
          <a:endParaRPr lang="en-US"/>
        </a:p>
      </dgm:t>
    </dgm:pt>
    <dgm:pt modelId="{1A821F08-2700-477E-A43A-2AFBD5A9EAEF}" type="sibTrans" cxnId="{B3D7CED6-636B-4298-9400-F498782EF0E1}">
      <dgm:prSet/>
      <dgm:spPr/>
      <dgm:t>
        <a:bodyPr/>
        <a:lstStyle/>
        <a:p>
          <a:endParaRPr lang="en-US"/>
        </a:p>
      </dgm:t>
    </dgm:pt>
    <dgm:pt modelId="{5D14C3B0-66CE-4D56-A520-4615A9CDE5E7}" type="pres">
      <dgm:prSet presAssocID="{3B3C201E-8A7B-4A71-B33C-8BAC7D412F5C}" presName="linear" presStyleCnt="0">
        <dgm:presLayoutVars>
          <dgm:animLvl val="lvl"/>
          <dgm:resizeHandles val="exact"/>
        </dgm:presLayoutVars>
      </dgm:prSet>
      <dgm:spPr/>
    </dgm:pt>
    <dgm:pt modelId="{1FB9DAA3-E3D0-4430-9031-C719365FD672}" type="pres">
      <dgm:prSet presAssocID="{4E50AFA2-589E-4B11-8EDD-4FCA3B7040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D5FB33-B140-4573-8B97-228F503EFE26}" type="pres">
      <dgm:prSet presAssocID="{D136F381-5C6C-491E-85ED-4FED241625FB}" presName="spacer" presStyleCnt="0"/>
      <dgm:spPr/>
    </dgm:pt>
    <dgm:pt modelId="{ADA0DFD7-F5CF-465C-B1CA-1B73C10B4F92}" type="pres">
      <dgm:prSet presAssocID="{DD5E8B1E-83BE-4BCB-B7E7-0446FEF45D4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EA35127-B363-40EA-AC06-6C0D05723574}" type="presOf" srcId="{DD5E8B1E-83BE-4BCB-B7E7-0446FEF45D40}" destId="{ADA0DFD7-F5CF-465C-B1CA-1B73C10B4F92}" srcOrd="0" destOrd="0" presId="urn:microsoft.com/office/officeart/2005/8/layout/vList2"/>
    <dgm:cxn modelId="{A385045A-20D8-428E-89BD-786A3649B8C5}" srcId="{3B3C201E-8A7B-4A71-B33C-8BAC7D412F5C}" destId="{4E50AFA2-589E-4B11-8EDD-4FCA3B7040EE}" srcOrd="0" destOrd="0" parTransId="{E8E67DEC-664C-481F-996B-39D495B837CF}" sibTransId="{D136F381-5C6C-491E-85ED-4FED241625FB}"/>
    <dgm:cxn modelId="{3951E99F-0A47-4E23-802D-786C045C7AA5}" type="presOf" srcId="{4E50AFA2-589E-4B11-8EDD-4FCA3B7040EE}" destId="{1FB9DAA3-E3D0-4430-9031-C719365FD672}" srcOrd="0" destOrd="0" presId="urn:microsoft.com/office/officeart/2005/8/layout/vList2"/>
    <dgm:cxn modelId="{B3D7CED6-636B-4298-9400-F498782EF0E1}" srcId="{3B3C201E-8A7B-4A71-B33C-8BAC7D412F5C}" destId="{DD5E8B1E-83BE-4BCB-B7E7-0446FEF45D40}" srcOrd="1" destOrd="0" parTransId="{45D97A65-532F-4152-A487-760E59417A01}" sibTransId="{1A821F08-2700-477E-A43A-2AFBD5A9EAEF}"/>
    <dgm:cxn modelId="{74F426DF-1601-442A-9E70-3F4A284AA7F8}" type="presOf" srcId="{3B3C201E-8A7B-4A71-B33C-8BAC7D412F5C}" destId="{5D14C3B0-66CE-4D56-A520-4615A9CDE5E7}" srcOrd="0" destOrd="0" presId="urn:microsoft.com/office/officeart/2005/8/layout/vList2"/>
    <dgm:cxn modelId="{4D92E817-E015-40B0-8F70-D6E138504B5E}" type="presParOf" srcId="{5D14C3B0-66CE-4D56-A520-4615A9CDE5E7}" destId="{1FB9DAA3-E3D0-4430-9031-C719365FD672}" srcOrd="0" destOrd="0" presId="urn:microsoft.com/office/officeart/2005/8/layout/vList2"/>
    <dgm:cxn modelId="{9ED5B7C9-F2A8-4D98-9131-9C484196AE9A}" type="presParOf" srcId="{5D14C3B0-66CE-4D56-A520-4615A9CDE5E7}" destId="{FCD5FB33-B140-4573-8B97-228F503EFE26}" srcOrd="1" destOrd="0" presId="urn:microsoft.com/office/officeart/2005/8/layout/vList2"/>
    <dgm:cxn modelId="{AC7EAD74-5619-49C2-9C58-0A9ACF31814F}" type="presParOf" srcId="{5D14C3B0-66CE-4D56-A520-4615A9CDE5E7}" destId="{ADA0DFD7-F5CF-465C-B1CA-1B73C10B4F9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64661-B49D-4488-BF59-B9C5E361EA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A10504-4396-4F80-9E1A-24053E7D7515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Detention savings</a:t>
          </a:r>
        </a:p>
      </dgm:t>
    </dgm:pt>
    <dgm:pt modelId="{6228B732-DBF8-4338-B8AB-464F35B861A0}" type="parTrans" cxnId="{D136237C-980F-4993-A261-BE5F9EE3104E}">
      <dgm:prSet/>
      <dgm:spPr/>
      <dgm:t>
        <a:bodyPr/>
        <a:lstStyle/>
        <a:p>
          <a:endParaRPr lang="en-US"/>
        </a:p>
      </dgm:t>
    </dgm:pt>
    <dgm:pt modelId="{06DC56E4-9412-4AF0-A3A7-093D57FAA600}" type="sibTrans" cxnId="{D136237C-980F-4993-A261-BE5F9EE3104E}">
      <dgm:prSet/>
      <dgm:spPr/>
      <dgm:t>
        <a:bodyPr/>
        <a:lstStyle/>
        <a:p>
          <a:endParaRPr lang="en-US"/>
        </a:p>
      </dgm:t>
    </dgm:pt>
    <dgm:pt modelId="{15911099-9260-4234-9C6F-C32453EC3A86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$83/day per person = $67,139,720/year</a:t>
          </a:r>
        </a:p>
      </dgm:t>
    </dgm:pt>
    <dgm:pt modelId="{03EC3897-1C0E-4C12-8317-F23BEDA0EDBF}" type="parTrans" cxnId="{9DBA8444-4BE9-4510-B0F3-03E4FE621893}">
      <dgm:prSet/>
      <dgm:spPr/>
      <dgm:t>
        <a:bodyPr/>
        <a:lstStyle/>
        <a:p>
          <a:endParaRPr lang="en-US"/>
        </a:p>
      </dgm:t>
    </dgm:pt>
    <dgm:pt modelId="{FF0814DA-6642-41BC-A127-0EDC66B791A1}" type="sibTrans" cxnId="{9DBA8444-4BE9-4510-B0F3-03E4FE621893}">
      <dgm:prSet/>
      <dgm:spPr/>
      <dgm:t>
        <a:bodyPr/>
        <a:lstStyle/>
        <a:p>
          <a:endParaRPr lang="en-US"/>
        </a:p>
      </dgm:t>
    </dgm:pt>
    <dgm:pt modelId="{BB0577A2-7E5B-4AF8-9B18-728BD7B8E559}" type="pres">
      <dgm:prSet presAssocID="{F4C64661-B49D-4488-BF59-B9C5E361EA0C}" presName="linear" presStyleCnt="0">
        <dgm:presLayoutVars>
          <dgm:animLvl val="lvl"/>
          <dgm:resizeHandles val="exact"/>
        </dgm:presLayoutVars>
      </dgm:prSet>
      <dgm:spPr/>
    </dgm:pt>
    <dgm:pt modelId="{526F99FD-DAE2-49C3-B2BA-F69418584624}" type="pres">
      <dgm:prSet presAssocID="{ACA10504-4396-4F80-9E1A-24053E7D751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7A410D2-C98C-408D-A989-D784516C5FFF}" type="pres">
      <dgm:prSet presAssocID="{ACA10504-4396-4F80-9E1A-24053E7D751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F37EC39-599C-42FD-8246-EE1E1ECE1EEB}" type="presOf" srcId="{F4C64661-B49D-4488-BF59-B9C5E361EA0C}" destId="{BB0577A2-7E5B-4AF8-9B18-728BD7B8E559}" srcOrd="0" destOrd="0" presId="urn:microsoft.com/office/officeart/2005/8/layout/vList2"/>
    <dgm:cxn modelId="{9DBA8444-4BE9-4510-B0F3-03E4FE621893}" srcId="{ACA10504-4396-4F80-9E1A-24053E7D7515}" destId="{15911099-9260-4234-9C6F-C32453EC3A86}" srcOrd="0" destOrd="0" parTransId="{03EC3897-1C0E-4C12-8317-F23BEDA0EDBF}" sibTransId="{FF0814DA-6642-41BC-A127-0EDC66B791A1}"/>
    <dgm:cxn modelId="{7D2E4874-33F4-476F-8822-A6F0A7668FAD}" type="presOf" srcId="{ACA10504-4396-4F80-9E1A-24053E7D7515}" destId="{526F99FD-DAE2-49C3-B2BA-F69418584624}" srcOrd="0" destOrd="0" presId="urn:microsoft.com/office/officeart/2005/8/layout/vList2"/>
    <dgm:cxn modelId="{D136237C-980F-4993-A261-BE5F9EE3104E}" srcId="{F4C64661-B49D-4488-BF59-B9C5E361EA0C}" destId="{ACA10504-4396-4F80-9E1A-24053E7D7515}" srcOrd="0" destOrd="0" parTransId="{6228B732-DBF8-4338-B8AB-464F35B861A0}" sibTransId="{06DC56E4-9412-4AF0-A3A7-093D57FAA600}"/>
    <dgm:cxn modelId="{505A3FE6-F818-499A-9580-82B8C89B1C36}" type="presOf" srcId="{15911099-9260-4234-9C6F-C32453EC3A86}" destId="{F7A410D2-C98C-408D-A989-D784516C5FFF}" srcOrd="0" destOrd="0" presId="urn:microsoft.com/office/officeart/2005/8/layout/vList2"/>
    <dgm:cxn modelId="{840337B0-4442-4943-A947-729573F06DCE}" type="presParOf" srcId="{BB0577A2-7E5B-4AF8-9B18-728BD7B8E559}" destId="{526F99FD-DAE2-49C3-B2BA-F69418584624}" srcOrd="0" destOrd="0" presId="urn:microsoft.com/office/officeart/2005/8/layout/vList2"/>
    <dgm:cxn modelId="{BB7226B9-F4A3-4C43-B9A8-84C4D0700A33}" type="presParOf" srcId="{BB0577A2-7E5B-4AF8-9B18-728BD7B8E559}" destId="{F7A410D2-C98C-408D-A989-D784516C5F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04704A-01A4-4E51-9B0D-AAED6C5A01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A5DD60-7FB6-4898-A3F2-8223644F632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Bail Reform</a:t>
          </a:r>
        </a:p>
      </dgm:t>
    </dgm:pt>
    <dgm:pt modelId="{F0C43345-2E18-404B-82A3-9B3CDC35147E}" type="parTrans" cxnId="{12613C7F-AC9E-458E-A172-4C1953CC7B02}">
      <dgm:prSet/>
      <dgm:spPr/>
      <dgm:t>
        <a:bodyPr/>
        <a:lstStyle/>
        <a:p>
          <a:endParaRPr lang="en-US"/>
        </a:p>
      </dgm:t>
    </dgm:pt>
    <dgm:pt modelId="{122BAEC8-C265-488B-B995-B6F4D3D6BCD8}" type="sibTrans" cxnId="{12613C7F-AC9E-458E-A172-4C1953CC7B02}">
      <dgm:prSet/>
      <dgm:spPr/>
      <dgm:t>
        <a:bodyPr/>
        <a:lstStyle/>
        <a:p>
          <a:endParaRPr lang="en-US"/>
        </a:p>
      </dgm:t>
    </dgm:pt>
    <dgm:pt modelId="{400F465A-A6E6-4798-991F-1C187D72E0C1}">
      <dgm:prSet/>
      <dgm:spPr/>
      <dgm:t>
        <a:bodyPr/>
        <a:lstStyle/>
        <a:p>
          <a:pPr algn="ctr">
            <a:buNone/>
          </a:pP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4.1</a:t>
          </a:r>
        </a:p>
      </dgm:t>
    </dgm:pt>
    <dgm:pt modelId="{4744D284-DA7E-4E40-9DEA-07F772C5BEE3}" type="parTrans" cxnId="{96E76617-7954-4AF9-B985-B2AEBD77BD7A}">
      <dgm:prSet/>
      <dgm:spPr/>
      <dgm:t>
        <a:bodyPr/>
        <a:lstStyle/>
        <a:p>
          <a:endParaRPr lang="en-US"/>
        </a:p>
      </dgm:t>
    </dgm:pt>
    <dgm:pt modelId="{5259293C-CB98-4855-8ECB-FECD8FB346A4}" type="sibTrans" cxnId="{96E76617-7954-4AF9-B985-B2AEBD77BD7A}">
      <dgm:prSet/>
      <dgm:spPr/>
      <dgm:t>
        <a:bodyPr/>
        <a:lstStyle/>
        <a:p>
          <a:endParaRPr lang="en-US"/>
        </a:p>
      </dgm:t>
    </dgm:pt>
    <dgm:pt modelId="{E1811691-3F6C-4B61-A23E-322EBE862D74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No Bail Reform</a:t>
          </a:r>
        </a:p>
      </dgm:t>
    </dgm:pt>
    <dgm:pt modelId="{517EA5E7-0D7F-4ED3-8E70-D1E968F20264}" type="parTrans" cxnId="{8BFA3566-F7DB-42E2-8392-2531186EC9F0}">
      <dgm:prSet/>
      <dgm:spPr/>
      <dgm:t>
        <a:bodyPr/>
        <a:lstStyle/>
        <a:p>
          <a:endParaRPr lang="en-US"/>
        </a:p>
      </dgm:t>
    </dgm:pt>
    <dgm:pt modelId="{AC9DE111-C4D6-4064-BF3A-26F0DAE3E3F5}" type="sibTrans" cxnId="{8BFA3566-F7DB-42E2-8392-2531186EC9F0}">
      <dgm:prSet/>
      <dgm:spPr/>
      <dgm:t>
        <a:bodyPr/>
        <a:lstStyle/>
        <a:p>
          <a:endParaRPr lang="en-US"/>
        </a:p>
      </dgm:t>
    </dgm:pt>
    <dgm:pt modelId="{61F1306C-20AB-40BC-8EBE-E664208319DB}">
      <dgm:prSet/>
      <dgm:spPr/>
      <dgm:t>
        <a:bodyPr/>
        <a:lstStyle/>
        <a:p>
          <a:pPr algn="ctr">
            <a:buNone/>
          </a:pP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0.0002</a:t>
          </a:r>
        </a:p>
      </dgm:t>
    </dgm:pt>
    <dgm:pt modelId="{14926B5C-919C-4985-9E92-8C42A093E107}" type="parTrans" cxnId="{D0022AB5-B7EA-435B-807F-B7BB7C4CF351}">
      <dgm:prSet/>
      <dgm:spPr/>
      <dgm:t>
        <a:bodyPr/>
        <a:lstStyle/>
        <a:p>
          <a:endParaRPr lang="en-US"/>
        </a:p>
      </dgm:t>
    </dgm:pt>
    <dgm:pt modelId="{BE486473-5D99-44EC-BC03-A6AA9B974413}" type="sibTrans" cxnId="{D0022AB5-B7EA-435B-807F-B7BB7C4CF351}">
      <dgm:prSet/>
      <dgm:spPr/>
      <dgm:t>
        <a:bodyPr/>
        <a:lstStyle/>
        <a:p>
          <a:endParaRPr lang="en-US"/>
        </a:p>
      </dgm:t>
    </dgm:pt>
    <dgm:pt modelId="{A7ABE34D-8FB2-4E4C-ADF1-4F143BB275A9}" type="pres">
      <dgm:prSet presAssocID="{EF04704A-01A4-4E51-9B0D-AAED6C5A018C}" presName="Name0" presStyleCnt="0">
        <dgm:presLayoutVars>
          <dgm:dir/>
          <dgm:animLvl val="lvl"/>
          <dgm:resizeHandles val="exact"/>
        </dgm:presLayoutVars>
      </dgm:prSet>
      <dgm:spPr/>
    </dgm:pt>
    <dgm:pt modelId="{40993225-6A8D-4E97-AFAB-A3FEFC49ABF5}" type="pres">
      <dgm:prSet presAssocID="{5BA5DD60-7FB6-4898-A3F2-8223644F632D}" presName="linNode" presStyleCnt="0"/>
      <dgm:spPr/>
    </dgm:pt>
    <dgm:pt modelId="{2B89D345-847A-4395-9587-344E4A226487}" type="pres">
      <dgm:prSet presAssocID="{5BA5DD60-7FB6-4898-A3F2-8223644F632D}" presName="parentText" presStyleLbl="node1" presStyleIdx="0" presStyleCnt="2" custScaleX="264562">
        <dgm:presLayoutVars>
          <dgm:chMax val="1"/>
          <dgm:bulletEnabled val="1"/>
        </dgm:presLayoutVars>
      </dgm:prSet>
      <dgm:spPr/>
    </dgm:pt>
    <dgm:pt modelId="{BF9AD599-1DD1-43C9-B2FA-460F9DA1D772}" type="pres">
      <dgm:prSet presAssocID="{5BA5DD60-7FB6-4898-A3F2-8223644F632D}" presName="descendantText" presStyleLbl="alignAccFollowNode1" presStyleIdx="0" presStyleCnt="2">
        <dgm:presLayoutVars>
          <dgm:bulletEnabled val="1"/>
        </dgm:presLayoutVars>
      </dgm:prSet>
      <dgm:spPr/>
    </dgm:pt>
    <dgm:pt modelId="{0C5E02DD-8562-44F7-BCB9-8B75AEFAF1A4}" type="pres">
      <dgm:prSet presAssocID="{122BAEC8-C265-488B-B995-B6F4D3D6BCD8}" presName="sp" presStyleCnt="0"/>
      <dgm:spPr/>
    </dgm:pt>
    <dgm:pt modelId="{63FD04E3-2925-427E-B4A2-D1A4B8395F69}" type="pres">
      <dgm:prSet presAssocID="{E1811691-3F6C-4B61-A23E-322EBE862D74}" presName="linNode" presStyleCnt="0"/>
      <dgm:spPr/>
    </dgm:pt>
    <dgm:pt modelId="{C1F3A01C-EE3F-4B3B-B27C-9C7A560C542E}" type="pres">
      <dgm:prSet presAssocID="{E1811691-3F6C-4B61-A23E-322EBE862D74}" presName="parentText" presStyleLbl="node1" presStyleIdx="1" presStyleCnt="2" custScaleX="264562">
        <dgm:presLayoutVars>
          <dgm:chMax val="1"/>
          <dgm:bulletEnabled val="1"/>
        </dgm:presLayoutVars>
      </dgm:prSet>
      <dgm:spPr/>
    </dgm:pt>
    <dgm:pt modelId="{DF1626AB-2626-41BF-BF2A-93AC3657E9B9}" type="pres">
      <dgm:prSet presAssocID="{E1811691-3F6C-4B61-A23E-322EBE862D7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6E76617-7954-4AF9-B985-B2AEBD77BD7A}" srcId="{5BA5DD60-7FB6-4898-A3F2-8223644F632D}" destId="{400F465A-A6E6-4798-991F-1C187D72E0C1}" srcOrd="0" destOrd="0" parTransId="{4744D284-DA7E-4E40-9DEA-07F772C5BEE3}" sibTransId="{5259293C-CB98-4855-8ECB-FECD8FB346A4}"/>
    <dgm:cxn modelId="{D4F80D2D-9A29-457F-8B83-4370BDD1D860}" type="presOf" srcId="{5BA5DD60-7FB6-4898-A3F2-8223644F632D}" destId="{2B89D345-847A-4395-9587-344E4A226487}" srcOrd="0" destOrd="0" presId="urn:microsoft.com/office/officeart/2005/8/layout/vList5"/>
    <dgm:cxn modelId="{8BFA3566-F7DB-42E2-8392-2531186EC9F0}" srcId="{EF04704A-01A4-4E51-9B0D-AAED6C5A018C}" destId="{E1811691-3F6C-4B61-A23E-322EBE862D74}" srcOrd="1" destOrd="0" parTransId="{517EA5E7-0D7F-4ED3-8E70-D1E968F20264}" sibTransId="{AC9DE111-C4D6-4064-BF3A-26F0DAE3E3F5}"/>
    <dgm:cxn modelId="{C3B3794C-C4B2-449C-9579-79213DE47158}" type="presOf" srcId="{EF04704A-01A4-4E51-9B0D-AAED6C5A018C}" destId="{A7ABE34D-8FB2-4E4C-ADF1-4F143BB275A9}" srcOrd="0" destOrd="0" presId="urn:microsoft.com/office/officeart/2005/8/layout/vList5"/>
    <dgm:cxn modelId="{12613C7F-AC9E-458E-A172-4C1953CC7B02}" srcId="{EF04704A-01A4-4E51-9B0D-AAED6C5A018C}" destId="{5BA5DD60-7FB6-4898-A3F2-8223644F632D}" srcOrd="0" destOrd="0" parTransId="{F0C43345-2E18-404B-82A3-9B3CDC35147E}" sibTransId="{122BAEC8-C265-488B-B995-B6F4D3D6BCD8}"/>
    <dgm:cxn modelId="{68451F97-CF4D-4567-88A9-893116DB0C86}" type="presOf" srcId="{E1811691-3F6C-4B61-A23E-322EBE862D74}" destId="{C1F3A01C-EE3F-4B3B-B27C-9C7A560C542E}" srcOrd="0" destOrd="0" presId="urn:microsoft.com/office/officeart/2005/8/layout/vList5"/>
    <dgm:cxn modelId="{D0022AB5-B7EA-435B-807F-B7BB7C4CF351}" srcId="{E1811691-3F6C-4B61-A23E-322EBE862D74}" destId="{61F1306C-20AB-40BC-8EBE-E664208319DB}" srcOrd="0" destOrd="0" parTransId="{14926B5C-919C-4985-9E92-8C42A093E107}" sibTransId="{BE486473-5D99-44EC-BC03-A6AA9B974413}"/>
    <dgm:cxn modelId="{D297A4D1-198B-48A6-9F9B-B30B22E7A39D}" type="presOf" srcId="{400F465A-A6E6-4798-991F-1C187D72E0C1}" destId="{BF9AD599-1DD1-43C9-B2FA-460F9DA1D772}" srcOrd="0" destOrd="0" presId="urn:microsoft.com/office/officeart/2005/8/layout/vList5"/>
    <dgm:cxn modelId="{9EEC06FE-8B85-47D3-B598-7B749E42420A}" type="presOf" srcId="{61F1306C-20AB-40BC-8EBE-E664208319DB}" destId="{DF1626AB-2626-41BF-BF2A-93AC3657E9B9}" srcOrd="0" destOrd="0" presId="urn:microsoft.com/office/officeart/2005/8/layout/vList5"/>
    <dgm:cxn modelId="{B3EA89BE-E599-485B-A75F-81EEEF668656}" type="presParOf" srcId="{A7ABE34D-8FB2-4E4C-ADF1-4F143BB275A9}" destId="{40993225-6A8D-4E97-AFAB-A3FEFC49ABF5}" srcOrd="0" destOrd="0" presId="urn:microsoft.com/office/officeart/2005/8/layout/vList5"/>
    <dgm:cxn modelId="{EC476E82-B04B-4CBF-B00F-D65FA0E447FF}" type="presParOf" srcId="{40993225-6A8D-4E97-AFAB-A3FEFC49ABF5}" destId="{2B89D345-847A-4395-9587-344E4A226487}" srcOrd="0" destOrd="0" presId="urn:microsoft.com/office/officeart/2005/8/layout/vList5"/>
    <dgm:cxn modelId="{B91744B2-0B53-48FA-9DF6-DAA48CC8D1AC}" type="presParOf" srcId="{40993225-6A8D-4E97-AFAB-A3FEFC49ABF5}" destId="{BF9AD599-1DD1-43C9-B2FA-460F9DA1D772}" srcOrd="1" destOrd="0" presId="urn:microsoft.com/office/officeart/2005/8/layout/vList5"/>
    <dgm:cxn modelId="{035056C8-75B0-4D87-B3A9-BF7599FDCBFF}" type="presParOf" srcId="{A7ABE34D-8FB2-4E4C-ADF1-4F143BB275A9}" destId="{0C5E02DD-8562-44F7-BCB9-8B75AEFAF1A4}" srcOrd="1" destOrd="0" presId="urn:microsoft.com/office/officeart/2005/8/layout/vList5"/>
    <dgm:cxn modelId="{1B0CE36C-5905-480F-9FF3-59CE5AD9A8B1}" type="presParOf" srcId="{A7ABE34D-8FB2-4E4C-ADF1-4F143BB275A9}" destId="{63FD04E3-2925-427E-B4A2-D1A4B8395F69}" srcOrd="2" destOrd="0" presId="urn:microsoft.com/office/officeart/2005/8/layout/vList5"/>
    <dgm:cxn modelId="{10AD4A2B-925E-4BCD-9B8F-99A5534C98B9}" type="presParOf" srcId="{63FD04E3-2925-427E-B4A2-D1A4B8395F69}" destId="{C1F3A01C-EE3F-4B3B-B27C-9C7A560C542E}" srcOrd="0" destOrd="0" presId="urn:microsoft.com/office/officeart/2005/8/layout/vList5"/>
    <dgm:cxn modelId="{891163A3-D906-4D67-90E8-F48E34BEFC01}" type="presParOf" srcId="{63FD04E3-2925-427E-B4A2-D1A4B8395F69}" destId="{DF1626AB-2626-41BF-BF2A-93AC3657E9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92568F-C618-4FDB-AA28-8363DE5108C3}" type="doc">
      <dgm:prSet loTypeId="urn:microsoft.com/office/officeart/2005/8/layout/process5" loCatId="process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162AF21-DCC8-48D9-B44A-8D80CA00BB1B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Harris County court records for all arrests 2015 - 2022 </a:t>
          </a:r>
        </a:p>
      </dgm:t>
    </dgm:pt>
    <dgm:pt modelId="{AE3F71A7-89FD-4AFF-831C-90FA6DD266D1}" type="parTrans" cxnId="{28684F36-3565-451D-B9BE-5598C86AC55A}">
      <dgm:prSet/>
      <dgm:spPr/>
      <dgm:t>
        <a:bodyPr/>
        <a:lstStyle/>
        <a:p>
          <a:endParaRPr lang="en-US"/>
        </a:p>
      </dgm:t>
    </dgm:pt>
    <dgm:pt modelId="{674DD9F3-8E7A-4050-AA01-4A21C07C78D9}" type="sibTrans" cxnId="{28684F36-3565-451D-B9BE-5598C86AC55A}">
      <dgm:prSet/>
      <dgm:spPr/>
      <dgm:t>
        <a:bodyPr/>
        <a:lstStyle/>
        <a:p>
          <a:endParaRPr lang="en-US"/>
        </a:p>
      </dgm:t>
    </dgm:pt>
    <dgm:pt modelId="{6EBE6166-0842-4CFB-87E9-C40EE9A640D2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Filtered for only misdemeanor arrests</a:t>
          </a:r>
        </a:p>
      </dgm:t>
    </dgm:pt>
    <dgm:pt modelId="{069568BE-D6EF-44CF-80B6-590324A502C3}" type="parTrans" cxnId="{316BC428-A786-4E5C-9128-BE394FB016BB}">
      <dgm:prSet/>
      <dgm:spPr/>
      <dgm:t>
        <a:bodyPr/>
        <a:lstStyle/>
        <a:p>
          <a:endParaRPr lang="en-US"/>
        </a:p>
      </dgm:t>
    </dgm:pt>
    <dgm:pt modelId="{C4D1E0DA-9BB9-4590-ADA5-D0CBE771B6E0}" type="sibTrans" cxnId="{316BC428-A786-4E5C-9128-BE394FB016BB}">
      <dgm:prSet/>
      <dgm:spPr/>
      <dgm:t>
        <a:bodyPr/>
        <a:lstStyle/>
        <a:p>
          <a:endParaRPr lang="en-US"/>
        </a:p>
      </dgm:t>
    </dgm:pt>
    <dgm:pt modelId="{ED5F6009-2FD6-4F52-9F9B-214F3122189F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Cleaned and aggregated by month and year</a:t>
          </a:r>
        </a:p>
      </dgm:t>
    </dgm:pt>
    <dgm:pt modelId="{2FEE054A-2666-4158-80BB-56CD218AC732}" type="parTrans" cxnId="{B0036836-BBBE-43A4-A63E-89E43ED8C7E6}">
      <dgm:prSet/>
      <dgm:spPr/>
      <dgm:t>
        <a:bodyPr/>
        <a:lstStyle/>
        <a:p>
          <a:endParaRPr lang="en-US"/>
        </a:p>
      </dgm:t>
    </dgm:pt>
    <dgm:pt modelId="{B7E50376-EC62-4BB0-9A3E-FA79C5B51A5B}" type="sibTrans" cxnId="{B0036836-BBBE-43A4-A63E-89E43ED8C7E6}">
      <dgm:prSet/>
      <dgm:spPr/>
      <dgm:t>
        <a:bodyPr/>
        <a:lstStyle/>
        <a:p>
          <a:endParaRPr lang="en-US"/>
        </a:p>
      </dgm:t>
    </dgm:pt>
    <dgm:pt modelId="{BD9BD01F-17A5-411A-9402-898D403BA88D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Each month labeled before or after implementation</a:t>
          </a:r>
        </a:p>
      </dgm:t>
    </dgm:pt>
    <dgm:pt modelId="{3F02D157-01F3-4ECC-940F-EF79275EFF4A}" type="parTrans" cxnId="{FBE542FC-4D11-4437-9EAE-235BC1F5D635}">
      <dgm:prSet/>
      <dgm:spPr/>
      <dgm:t>
        <a:bodyPr/>
        <a:lstStyle/>
        <a:p>
          <a:endParaRPr lang="en-US"/>
        </a:p>
      </dgm:t>
    </dgm:pt>
    <dgm:pt modelId="{68079A91-5B17-47C1-8ECF-65C5553F4B65}" type="sibTrans" cxnId="{FBE542FC-4D11-4437-9EAE-235BC1F5D635}">
      <dgm:prSet/>
      <dgm:spPr/>
      <dgm:t>
        <a:bodyPr/>
        <a:lstStyle/>
        <a:p>
          <a:endParaRPr lang="en-US"/>
        </a:p>
      </dgm:t>
    </dgm:pt>
    <dgm:pt modelId="{77F5E2A9-F003-47DE-87B7-6123A64811BD}" type="pres">
      <dgm:prSet presAssocID="{0A92568F-C618-4FDB-AA28-8363DE5108C3}" presName="diagram" presStyleCnt="0">
        <dgm:presLayoutVars>
          <dgm:dir/>
          <dgm:resizeHandles val="exact"/>
        </dgm:presLayoutVars>
      </dgm:prSet>
      <dgm:spPr/>
    </dgm:pt>
    <dgm:pt modelId="{7566D8C6-B616-4F96-88D4-F2AF26D82BE3}" type="pres">
      <dgm:prSet presAssocID="{D162AF21-DCC8-48D9-B44A-8D80CA00BB1B}" presName="node" presStyleLbl="node1" presStyleIdx="0" presStyleCnt="4" custScaleX="145728">
        <dgm:presLayoutVars>
          <dgm:bulletEnabled val="1"/>
        </dgm:presLayoutVars>
      </dgm:prSet>
      <dgm:spPr/>
    </dgm:pt>
    <dgm:pt modelId="{CFA21F6F-F31E-4C7A-9E62-C955D13D90A5}" type="pres">
      <dgm:prSet presAssocID="{674DD9F3-8E7A-4050-AA01-4A21C07C78D9}" presName="sibTrans" presStyleLbl="sibTrans2D1" presStyleIdx="0" presStyleCnt="3"/>
      <dgm:spPr/>
    </dgm:pt>
    <dgm:pt modelId="{008AE094-D168-49F2-A9C6-6A90626475D4}" type="pres">
      <dgm:prSet presAssocID="{674DD9F3-8E7A-4050-AA01-4A21C07C78D9}" presName="connectorText" presStyleLbl="sibTrans2D1" presStyleIdx="0" presStyleCnt="3"/>
      <dgm:spPr/>
    </dgm:pt>
    <dgm:pt modelId="{2D901CC7-1904-4B54-99F2-AC482C2710A9}" type="pres">
      <dgm:prSet presAssocID="{6EBE6166-0842-4CFB-87E9-C40EE9A640D2}" presName="node" presStyleLbl="node1" presStyleIdx="1" presStyleCnt="4" custScaleX="145728">
        <dgm:presLayoutVars>
          <dgm:bulletEnabled val="1"/>
        </dgm:presLayoutVars>
      </dgm:prSet>
      <dgm:spPr/>
    </dgm:pt>
    <dgm:pt modelId="{50886AB1-F39C-4668-B67D-0113DC8B82FE}" type="pres">
      <dgm:prSet presAssocID="{C4D1E0DA-9BB9-4590-ADA5-D0CBE771B6E0}" presName="sibTrans" presStyleLbl="sibTrans2D1" presStyleIdx="1" presStyleCnt="3"/>
      <dgm:spPr/>
    </dgm:pt>
    <dgm:pt modelId="{7953A254-986B-49FB-B67B-DAC30EC18EC4}" type="pres">
      <dgm:prSet presAssocID="{C4D1E0DA-9BB9-4590-ADA5-D0CBE771B6E0}" presName="connectorText" presStyleLbl="sibTrans2D1" presStyleIdx="1" presStyleCnt="3"/>
      <dgm:spPr/>
    </dgm:pt>
    <dgm:pt modelId="{C66BE6E3-A6F0-4E8F-AAFC-5FE28FA5648C}" type="pres">
      <dgm:prSet presAssocID="{ED5F6009-2FD6-4F52-9F9B-214F3122189F}" presName="node" presStyleLbl="node1" presStyleIdx="2" presStyleCnt="4" custScaleX="145728">
        <dgm:presLayoutVars>
          <dgm:bulletEnabled val="1"/>
        </dgm:presLayoutVars>
      </dgm:prSet>
      <dgm:spPr/>
    </dgm:pt>
    <dgm:pt modelId="{C1569239-F798-47B7-8B43-9906A205BD70}" type="pres">
      <dgm:prSet presAssocID="{B7E50376-EC62-4BB0-9A3E-FA79C5B51A5B}" presName="sibTrans" presStyleLbl="sibTrans2D1" presStyleIdx="2" presStyleCnt="3"/>
      <dgm:spPr/>
    </dgm:pt>
    <dgm:pt modelId="{4CEF1E98-9479-4EF0-8A94-2F22BDB5AE77}" type="pres">
      <dgm:prSet presAssocID="{B7E50376-EC62-4BB0-9A3E-FA79C5B51A5B}" presName="connectorText" presStyleLbl="sibTrans2D1" presStyleIdx="2" presStyleCnt="3"/>
      <dgm:spPr/>
    </dgm:pt>
    <dgm:pt modelId="{65DD3580-1086-4E39-8BA9-8E4F11C58D10}" type="pres">
      <dgm:prSet presAssocID="{BD9BD01F-17A5-411A-9402-898D403BA88D}" presName="node" presStyleLbl="node1" presStyleIdx="3" presStyleCnt="4" custScaleX="145728">
        <dgm:presLayoutVars>
          <dgm:bulletEnabled val="1"/>
        </dgm:presLayoutVars>
      </dgm:prSet>
      <dgm:spPr/>
    </dgm:pt>
  </dgm:ptLst>
  <dgm:cxnLst>
    <dgm:cxn modelId="{099B6F1C-AADC-46D0-80E2-53B83F1D0A32}" type="presOf" srcId="{ED5F6009-2FD6-4F52-9F9B-214F3122189F}" destId="{C66BE6E3-A6F0-4E8F-AAFC-5FE28FA5648C}" srcOrd="0" destOrd="0" presId="urn:microsoft.com/office/officeart/2005/8/layout/process5"/>
    <dgm:cxn modelId="{316BC428-A786-4E5C-9128-BE394FB016BB}" srcId="{0A92568F-C618-4FDB-AA28-8363DE5108C3}" destId="{6EBE6166-0842-4CFB-87E9-C40EE9A640D2}" srcOrd="1" destOrd="0" parTransId="{069568BE-D6EF-44CF-80B6-590324A502C3}" sibTransId="{C4D1E0DA-9BB9-4590-ADA5-D0CBE771B6E0}"/>
    <dgm:cxn modelId="{B0036836-BBBE-43A4-A63E-89E43ED8C7E6}" srcId="{0A92568F-C618-4FDB-AA28-8363DE5108C3}" destId="{ED5F6009-2FD6-4F52-9F9B-214F3122189F}" srcOrd="2" destOrd="0" parTransId="{2FEE054A-2666-4158-80BB-56CD218AC732}" sibTransId="{B7E50376-EC62-4BB0-9A3E-FA79C5B51A5B}"/>
    <dgm:cxn modelId="{28684F36-3565-451D-B9BE-5598C86AC55A}" srcId="{0A92568F-C618-4FDB-AA28-8363DE5108C3}" destId="{D162AF21-DCC8-48D9-B44A-8D80CA00BB1B}" srcOrd="0" destOrd="0" parTransId="{AE3F71A7-89FD-4AFF-831C-90FA6DD266D1}" sibTransId="{674DD9F3-8E7A-4050-AA01-4A21C07C78D9}"/>
    <dgm:cxn modelId="{0C2CB639-1E6E-42EE-995F-D01DEF6EAC80}" type="presOf" srcId="{674DD9F3-8E7A-4050-AA01-4A21C07C78D9}" destId="{008AE094-D168-49F2-A9C6-6A90626475D4}" srcOrd="1" destOrd="0" presId="urn:microsoft.com/office/officeart/2005/8/layout/process5"/>
    <dgm:cxn modelId="{AE2AA84B-F965-45A0-B155-7C137D3E7239}" type="presOf" srcId="{B7E50376-EC62-4BB0-9A3E-FA79C5B51A5B}" destId="{C1569239-F798-47B7-8B43-9906A205BD70}" srcOrd="0" destOrd="0" presId="urn:microsoft.com/office/officeart/2005/8/layout/process5"/>
    <dgm:cxn modelId="{72F0E46E-70AE-464F-9FE9-16054A5D0F13}" type="presOf" srcId="{C4D1E0DA-9BB9-4590-ADA5-D0CBE771B6E0}" destId="{50886AB1-F39C-4668-B67D-0113DC8B82FE}" srcOrd="0" destOrd="0" presId="urn:microsoft.com/office/officeart/2005/8/layout/process5"/>
    <dgm:cxn modelId="{567CFC7C-7DFE-4E52-AD1E-64C3471C43BE}" type="presOf" srcId="{6EBE6166-0842-4CFB-87E9-C40EE9A640D2}" destId="{2D901CC7-1904-4B54-99F2-AC482C2710A9}" srcOrd="0" destOrd="0" presId="urn:microsoft.com/office/officeart/2005/8/layout/process5"/>
    <dgm:cxn modelId="{CDE8228D-674F-4C2E-BADD-74BF2F40FA2A}" type="presOf" srcId="{B7E50376-EC62-4BB0-9A3E-FA79C5B51A5B}" destId="{4CEF1E98-9479-4EF0-8A94-2F22BDB5AE77}" srcOrd="1" destOrd="0" presId="urn:microsoft.com/office/officeart/2005/8/layout/process5"/>
    <dgm:cxn modelId="{D05222C5-3A0E-48C9-BEF1-A98F281069BC}" type="presOf" srcId="{674DD9F3-8E7A-4050-AA01-4A21C07C78D9}" destId="{CFA21F6F-F31E-4C7A-9E62-C955D13D90A5}" srcOrd="0" destOrd="0" presId="urn:microsoft.com/office/officeart/2005/8/layout/process5"/>
    <dgm:cxn modelId="{2611DFCA-4535-4CE2-AA17-A197F032CE7F}" type="presOf" srcId="{D162AF21-DCC8-48D9-B44A-8D80CA00BB1B}" destId="{7566D8C6-B616-4F96-88D4-F2AF26D82BE3}" srcOrd="0" destOrd="0" presId="urn:microsoft.com/office/officeart/2005/8/layout/process5"/>
    <dgm:cxn modelId="{82248AE1-04CF-4B3E-BD96-7D939AE275EF}" type="presOf" srcId="{0A92568F-C618-4FDB-AA28-8363DE5108C3}" destId="{77F5E2A9-F003-47DE-87B7-6123A64811BD}" srcOrd="0" destOrd="0" presId="urn:microsoft.com/office/officeart/2005/8/layout/process5"/>
    <dgm:cxn modelId="{4261FEE1-AD33-425D-9264-37A8310647D1}" type="presOf" srcId="{BD9BD01F-17A5-411A-9402-898D403BA88D}" destId="{65DD3580-1086-4E39-8BA9-8E4F11C58D10}" srcOrd="0" destOrd="0" presId="urn:microsoft.com/office/officeart/2005/8/layout/process5"/>
    <dgm:cxn modelId="{330E2CEA-4747-40D4-A3F5-DF1BF3C07B63}" type="presOf" srcId="{C4D1E0DA-9BB9-4590-ADA5-D0CBE771B6E0}" destId="{7953A254-986B-49FB-B67B-DAC30EC18EC4}" srcOrd="1" destOrd="0" presId="urn:microsoft.com/office/officeart/2005/8/layout/process5"/>
    <dgm:cxn modelId="{FBE542FC-4D11-4437-9EAE-235BC1F5D635}" srcId="{0A92568F-C618-4FDB-AA28-8363DE5108C3}" destId="{BD9BD01F-17A5-411A-9402-898D403BA88D}" srcOrd="3" destOrd="0" parTransId="{3F02D157-01F3-4ECC-940F-EF79275EFF4A}" sibTransId="{68079A91-5B17-47C1-8ECF-65C5553F4B65}"/>
    <dgm:cxn modelId="{E30943E2-351A-4EB0-BED0-BA72B9397501}" type="presParOf" srcId="{77F5E2A9-F003-47DE-87B7-6123A64811BD}" destId="{7566D8C6-B616-4F96-88D4-F2AF26D82BE3}" srcOrd="0" destOrd="0" presId="urn:microsoft.com/office/officeart/2005/8/layout/process5"/>
    <dgm:cxn modelId="{53C8DE56-2CB6-4BA7-BEC2-0D35F4D6EEC2}" type="presParOf" srcId="{77F5E2A9-F003-47DE-87B7-6123A64811BD}" destId="{CFA21F6F-F31E-4C7A-9E62-C955D13D90A5}" srcOrd="1" destOrd="0" presId="urn:microsoft.com/office/officeart/2005/8/layout/process5"/>
    <dgm:cxn modelId="{3459F5A1-0F6A-47AB-9E20-724B40578CAA}" type="presParOf" srcId="{CFA21F6F-F31E-4C7A-9E62-C955D13D90A5}" destId="{008AE094-D168-49F2-A9C6-6A90626475D4}" srcOrd="0" destOrd="0" presId="urn:microsoft.com/office/officeart/2005/8/layout/process5"/>
    <dgm:cxn modelId="{10B99FB4-231B-4850-8EAD-ECCDCDBBA4FE}" type="presParOf" srcId="{77F5E2A9-F003-47DE-87B7-6123A64811BD}" destId="{2D901CC7-1904-4B54-99F2-AC482C2710A9}" srcOrd="2" destOrd="0" presId="urn:microsoft.com/office/officeart/2005/8/layout/process5"/>
    <dgm:cxn modelId="{A1A793B4-D03D-4142-8E64-17D72B9979A8}" type="presParOf" srcId="{77F5E2A9-F003-47DE-87B7-6123A64811BD}" destId="{50886AB1-F39C-4668-B67D-0113DC8B82FE}" srcOrd="3" destOrd="0" presId="urn:microsoft.com/office/officeart/2005/8/layout/process5"/>
    <dgm:cxn modelId="{255453BC-973C-4E63-AEFE-3913051E38D1}" type="presParOf" srcId="{50886AB1-F39C-4668-B67D-0113DC8B82FE}" destId="{7953A254-986B-49FB-B67B-DAC30EC18EC4}" srcOrd="0" destOrd="0" presId="urn:microsoft.com/office/officeart/2005/8/layout/process5"/>
    <dgm:cxn modelId="{F652569C-E583-400A-9854-FDC92201C1E8}" type="presParOf" srcId="{77F5E2A9-F003-47DE-87B7-6123A64811BD}" destId="{C66BE6E3-A6F0-4E8F-AAFC-5FE28FA5648C}" srcOrd="4" destOrd="0" presId="urn:microsoft.com/office/officeart/2005/8/layout/process5"/>
    <dgm:cxn modelId="{6F6D4637-6FBA-48B6-A4F5-347FBB80041D}" type="presParOf" srcId="{77F5E2A9-F003-47DE-87B7-6123A64811BD}" destId="{C1569239-F798-47B7-8B43-9906A205BD70}" srcOrd="5" destOrd="0" presId="urn:microsoft.com/office/officeart/2005/8/layout/process5"/>
    <dgm:cxn modelId="{48230043-EF71-48EB-99DA-0143FFFEA106}" type="presParOf" srcId="{C1569239-F798-47B7-8B43-9906A205BD70}" destId="{4CEF1E98-9479-4EF0-8A94-2F22BDB5AE77}" srcOrd="0" destOrd="0" presId="urn:microsoft.com/office/officeart/2005/8/layout/process5"/>
    <dgm:cxn modelId="{457893A1-0E7B-428D-91CE-9BE01F7A27AD}" type="presParOf" srcId="{77F5E2A9-F003-47DE-87B7-6123A64811BD}" destId="{65DD3580-1086-4E39-8BA9-8E4F11C58D1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A92568F-C618-4FDB-AA28-8363DE5108C3}" type="doc">
      <dgm:prSet loTypeId="urn:microsoft.com/office/officeart/2005/8/layout/process5" loCatId="process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162AF21-DCC8-48D9-B44A-8D80CA00BB1B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Harris County court records for all arrests 2015 - 2022 </a:t>
          </a:r>
        </a:p>
      </dgm:t>
    </dgm:pt>
    <dgm:pt modelId="{AE3F71A7-89FD-4AFF-831C-90FA6DD266D1}" type="parTrans" cxnId="{28684F36-3565-451D-B9BE-5598C86AC55A}">
      <dgm:prSet/>
      <dgm:spPr/>
      <dgm:t>
        <a:bodyPr/>
        <a:lstStyle/>
        <a:p>
          <a:endParaRPr lang="en-US"/>
        </a:p>
      </dgm:t>
    </dgm:pt>
    <dgm:pt modelId="{674DD9F3-8E7A-4050-AA01-4A21C07C78D9}" type="sibTrans" cxnId="{28684F36-3565-451D-B9BE-5598C86AC55A}">
      <dgm:prSet/>
      <dgm:spPr/>
      <dgm:t>
        <a:bodyPr/>
        <a:lstStyle/>
        <a:p>
          <a:endParaRPr lang="en-US"/>
        </a:p>
      </dgm:t>
    </dgm:pt>
    <dgm:pt modelId="{6EBE6166-0842-4CFB-87E9-C40EE9A640D2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Filtered for only misdemeanor arrests</a:t>
          </a:r>
        </a:p>
      </dgm:t>
    </dgm:pt>
    <dgm:pt modelId="{069568BE-D6EF-44CF-80B6-590324A502C3}" type="parTrans" cxnId="{316BC428-A786-4E5C-9128-BE394FB016BB}">
      <dgm:prSet/>
      <dgm:spPr/>
      <dgm:t>
        <a:bodyPr/>
        <a:lstStyle/>
        <a:p>
          <a:endParaRPr lang="en-US"/>
        </a:p>
      </dgm:t>
    </dgm:pt>
    <dgm:pt modelId="{C4D1E0DA-9BB9-4590-ADA5-D0CBE771B6E0}" type="sibTrans" cxnId="{316BC428-A786-4E5C-9128-BE394FB016BB}">
      <dgm:prSet/>
      <dgm:spPr/>
      <dgm:t>
        <a:bodyPr/>
        <a:lstStyle/>
        <a:p>
          <a:endParaRPr lang="en-US"/>
        </a:p>
      </dgm:t>
    </dgm:pt>
    <dgm:pt modelId="{ED5F6009-2FD6-4F52-9F9B-214F3122189F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Cleaned and aggregated by month and year</a:t>
          </a:r>
        </a:p>
      </dgm:t>
    </dgm:pt>
    <dgm:pt modelId="{2FEE054A-2666-4158-80BB-56CD218AC732}" type="parTrans" cxnId="{B0036836-BBBE-43A4-A63E-89E43ED8C7E6}">
      <dgm:prSet/>
      <dgm:spPr/>
      <dgm:t>
        <a:bodyPr/>
        <a:lstStyle/>
        <a:p>
          <a:endParaRPr lang="en-US"/>
        </a:p>
      </dgm:t>
    </dgm:pt>
    <dgm:pt modelId="{B7E50376-EC62-4BB0-9A3E-FA79C5B51A5B}" type="sibTrans" cxnId="{B0036836-BBBE-43A4-A63E-89E43ED8C7E6}">
      <dgm:prSet/>
      <dgm:spPr/>
      <dgm:t>
        <a:bodyPr/>
        <a:lstStyle/>
        <a:p>
          <a:endParaRPr lang="en-US"/>
        </a:p>
      </dgm:t>
    </dgm:pt>
    <dgm:pt modelId="{BD9BD01F-17A5-411A-9402-898D403BA88D}">
      <dgm:prSet custT="1"/>
      <dgm:spPr>
        <a:solidFill>
          <a:srgbClr val="5F35D7"/>
        </a:solidFill>
      </dgm:spPr>
      <dgm:t>
        <a:bodyPr/>
        <a:lstStyle/>
        <a:p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Each month labeled before or after implementation</a:t>
          </a:r>
        </a:p>
      </dgm:t>
    </dgm:pt>
    <dgm:pt modelId="{3F02D157-01F3-4ECC-940F-EF79275EFF4A}" type="parTrans" cxnId="{FBE542FC-4D11-4437-9EAE-235BC1F5D635}">
      <dgm:prSet/>
      <dgm:spPr/>
      <dgm:t>
        <a:bodyPr/>
        <a:lstStyle/>
        <a:p>
          <a:endParaRPr lang="en-US"/>
        </a:p>
      </dgm:t>
    </dgm:pt>
    <dgm:pt modelId="{68079A91-5B17-47C1-8ECF-65C5553F4B65}" type="sibTrans" cxnId="{FBE542FC-4D11-4437-9EAE-235BC1F5D635}">
      <dgm:prSet/>
      <dgm:spPr/>
      <dgm:t>
        <a:bodyPr/>
        <a:lstStyle/>
        <a:p>
          <a:endParaRPr lang="en-US"/>
        </a:p>
      </dgm:t>
    </dgm:pt>
    <dgm:pt modelId="{7EFC07CC-5BAA-4F01-8E6A-DF2FCD19ED45}">
      <dgm:prSet custT="1"/>
      <dgm:spPr/>
      <dgm:t>
        <a:bodyPr/>
        <a:lstStyle/>
        <a:p>
          <a:r>
            <a:rPr lang="en-US" sz="1800" b="1" dirty="0">
              <a:latin typeface="Verdana" panose="020B0604030504040204" pitchFamily="34" charset="0"/>
              <a:ea typeface="Verdana" panose="020B0604030504040204" pitchFamily="34" charset="0"/>
            </a:rPr>
            <a:t>Unit of analysis</a:t>
          </a:r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: one month of arrests</a:t>
          </a:r>
        </a:p>
      </dgm:t>
    </dgm:pt>
    <dgm:pt modelId="{A9A81FD6-CF3D-45EB-A025-FE12226E044D}" type="parTrans" cxnId="{11DB37A2-063C-423A-8475-EFAE027545C7}">
      <dgm:prSet/>
      <dgm:spPr/>
      <dgm:t>
        <a:bodyPr/>
        <a:lstStyle/>
        <a:p>
          <a:endParaRPr lang="en-US"/>
        </a:p>
      </dgm:t>
    </dgm:pt>
    <dgm:pt modelId="{8F2E76A4-0DD2-4F32-9761-FD11F88F0F2B}" type="sibTrans" cxnId="{11DB37A2-063C-423A-8475-EFAE027545C7}">
      <dgm:prSet/>
      <dgm:spPr/>
      <dgm:t>
        <a:bodyPr/>
        <a:lstStyle/>
        <a:p>
          <a:endParaRPr lang="en-US"/>
        </a:p>
      </dgm:t>
    </dgm:pt>
    <dgm:pt modelId="{B14B207E-E848-4DB5-8DE3-23C85672BE18}">
      <dgm:prSet custT="1"/>
      <dgm:spPr/>
      <dgm:t>
        <a:bodyPr/>
        <a:lstStyle/>
        <a:p>
          <a:r>
            <a:rPr lang="en-US" sz="1800" b="1" dirty="0">
              <a:latin typeface="Verdana" panose="020B0604030504040204" pitchFamily="34" charset="0"/>
              <a:ea typeface="Verdana" panose="020B0604030504040204" pitchFamily="34" charset="0"/>
            </a:rPr>
            <a:t>Outcome variable</a:t>
          </a:r>
          <a:r>
            <a:rPr lang="en-US" sz="1800" dirty="0">
              <a:latin typeface="Verdana" panose="020B0604030504040204" pitchFamily="34" charset="0"/>
              <a:ea typeface="Verdana" panose="020B0604030504040204" pitchFamily="34" charset="0"/>
            </a:rPr>
            <a:t>: rate of guilty pleas</a:t>
          </a:r>
        </a:p>
      </dgm:t>
    </dgm:pt>
    <dgm:pt modelId="{560B3742-B3C4-417B-8A80-FA027162C74C}" type="parTrans" cxnId="{5F3B6508-184A-4DD2-BA25-F67E8E99FC7A}">
      <dgm:prSet/>
      <dgm:spPr/>
      <dgm:t>
        <a:bodyPr/>
        <a:lstStyle/>
        <a:p>
          <a:endParaRPr lang="en-US"/>
        </a:p>
      </dgm:t>
    </dgm:pt>
    <dgm:pt modelId="{B6D4AC88-1EA1-404D-BAA9-895856F195BB}" type="sibTrans" cxnId="{5F3B6508-184A-4DD2-BA25-F67E8E99FC7A}">
      <dgm:prSet/>
      <dgm:spPr/>
      <dgm:t>
        <a:bodyPr/>
        <a:lstStyle/>
        <a:p>
          <a:endParaRPr lang="en-US"/>
        </a:p>
      </dgm:t>
    </dgm:pt>
    <dgm:pt modelId="{77F5E2A9-F003-47DE-87B7-6123A64811BD}" type="pres">
      <dgm:prSet presAssocID="{0A92568F-C618-4FDB-AA28-8363DE5108C3}" presName="diagram" presStyleCnt="0">
        <dgm:presLayoutVars>
          <dgm:dir/>
          <dgm:resizeHandles val="exact"/>
        </dgm:presLayoutVars>
      </dgm:prSet>
      <dgm:spPr/>
    </dgm:pt>
    <dgm:pt modelId="{7566D8C6-B616-4F96-88D4-F2AF26D82BE3}" type="pres">
      <dgm:prSet presAssocID="{D162AF21-DCC8-48D9-B44A-8D80CA00BB1B}" presName="node" presStyleLbl="node1" presStyleIdx="0" presStyleCnt="6" custScaleX="145728">
        <dgm:presLayoutVars>
          <dgm:bulletEnabled val="1"/>
        </dgm:presLayoutVars>
      </dgm:prSet>
      <dgm:spPr/>
    </dgm:pt>
    <dgm:pt modelId="{CFA21F6F-F31E-4C7A-9E62-C955D13D90A5}" type="pres">
      <dgm:prSet presAssocID="{674DD9F3-8E7A-4050-AA01-4A21C07C78D9}" presName="sibTrans" presStyleLbl="sibTrans2D1" presStyleIdx="0" presStyleCnt="5"/>
      <dgm:spPr/>
    </dgm:pt>
    <dgm:pt modelId="{008AE094-D168-49F2-A9C6-6A90626475D4}" type="pres">
      <dgm:prSet presAssocID="{674DD9F3-8E7A-4050-AA01-4A21C07C78D9}" presName="connectorText" presStyleLbl="sibTrans2D1" presStyleIdx="0" presStyleCnt="5"/>
      <dgm:spPr/>
    </dgm:pt>
    <dgm:pt modelId="{2D901CC7-1904-4B54-99F2-AC482C2710A9}" type="pres">
      <dgm:prSet presAssocID="{6EBE6166-0842-4CFB-87E9-C40EE9A640D2}" presName="node" presStyleLbl="node1" presStyleIdx="1" presStyleCnt="6" custScaleX="145728">
        <dgm:presLayoutVars>
          <dgm:bulletEnabled val="1"/>
        </dgm:presLayoutVars>
      </dgm:prSet>
      <dgm:spPr/>
    </dgm:pt>
    <dgm:pt modelId="{50886AB1-F39C-4668-B67D-0113DC8B82FE}" type="pres">
      <dgm:prSet presAssocID="{C4D1E0DA-9BB9-4590-ADA5-D0CBE771B6E0}" presName="sibTrans" presStyleLbl="sibTrans2D1" presStyleIdx="1" presStyleCnt="5"/>
      <dgm:spPr/>
    </dgm:pt>
    <dgm:pt modelId="{7953A254-986B-49FB-B67B-DAC30EC18EC4}" type="pres">
      <dgm:prSet presAssocID="{C4D1E0DA-9BB9-4590-ADA5-D0CBE771B6E0}" presName="connectorText" presStyleLbl="sibTrans2D1" presStyleIdx="1" presStyleCnt="5"/>
      <dgm:spPr/>
    </dgm:pt>
    <dgm:pt modelId="{C66BE6E3-A6F0-4E8F-AAFC-5FE28FA5648C}" type="pres">
      <dgm:prSet presAssocID="{ED5F6009-2FD6-4F52-9F9B-214F3122189F}" presName="node" presStyleLbl="node1" presStyleIdx="2" presStyleCnt="6" custScaleX="145728">
        <dgm:presLayoutVars>
          <dgm:bulletEnabled val="1"/>
        </dgm:presLayoutVars>
      </dgm:prSet>
      <dgm:spPr/>
    </dgm:pt>
    <dgm:pt modelId="{C1569239-F798-47B7-8B43-9906A205BD70}" type="pres">
      <dgm:prSet presAssocID="{B7E50376-EC62-4BB0-9A3E-FA79C5B51A5B}" presName="sibTrans" presStyleLbl="sibTrans2D1" presStyleIdx="2" presStyleCnt="5"/>
      <dgm:spPr/>
    </dgm:pt>
    <dgm:pt modelId="{4CEF1E98-9479-4EF0-8A94-2F22BDB5AE77}" type="pres">
      <dgm:prSet presAssocID="{B7E50376-EC62-4BB0-9A3E-FA79C5B51A5B}" presName="connectorText" presStyleLbl="sibTrans2D1" presStyleIdx="2" presStyleCnt="5"/>
      <dgm:spPr/>
    </dgm:pt>
    <dgm:pt modelId="{65DD3580-1086-4E39-8BA9-8E4F11C58D10}" type="pres">
      <dgm:prSet presAssocID="{BD9BD01F-17A5-411A-9402-898D403BA88D}" presName="node" presStyleLbl="node1" presStyleIdx="3" presStyleCnt="6" custScaleX="145728">
        <dgm:presLayoutVars>
          <dgm:bulletEnabled val="1"/>
        </dgm:presLayoutVars>
      </dgm:prSet>
      <dgm:spPr/>
    </dgm:pt>
    <dgm:pt modelId="{B33E3129-4228-4537-8400-902C9849D8A9}" type="pres">
      <dgm:prSet presAssocID="{68079A91-5B17-47C1-8ECF-65C5553F4B65}" presName="sibTrans" presStyleLbl="sibTrans2D1" presStyleIdx="3" presStyleCnt="5"/>
      <dgm:spPr/>
    </dgm:pt>
    <dgm:pt modelId="{6FDC9808-EFAD-4FF6-B1C2-AEFD6D0D7F0E}" type="pres">
      <dgm:prSet presAssocID="{68079A91-5B17-47C1-8ECF-65C5553F4B65}" presName="connectorText" presStyleLbl="sibTrans2D1" presStyleIdx="3" presStyleCnt="5"/>
      <dgm:spPr/>
    </dgm:pt>
    <dgm:pt modelId="{5705E11C-98E2-4CD1-A278-2308CD31B581}" type="pres">
      <dgm:prSet presAssocID="{7EFC07CC-5BAA-4F01-8E6A-DF2FCD19ED45}" presName="node" presStyleLbl="node1" presStyleIdx="4" presStyleCnt="6" custScaleX="145728">
        <dgm:presLayoutVars>
          <dgm:bulletEnabled val="1"/>
        </dgm:presLayoutVars>
      </dgm:prSet>
      <dgm:spPr/>
    </dgm:pt>
    <dgm:pt modelId="{30AA260A-0F92-4AF7-8CB3-4CF74FE7C237}" type="pres">
      <dgm:prSet presAssocID="{8F2E76A4-0DD2-4F32-9761-FD11F88F0F2B}" presName="sibTrans" presStyleLbl="sibTrans2D1" presStyleIdx="4" presStyleCnt="5"/>
      <dgm:spPr/>
    </dgm:pt>
    <dgm:pt modelId="{E8039154-E45F-4C66-9219-4F08785BD684}" type="pres">
      <dgm:prSet presAssocID="{8F2E76A4-0DD2-4F32-9761-FD11F88F0F2B}" presName="connectorText" presStyleLbl="sibTrans2D1" presStyleIdx="4" presStyleCnt="5"/>
      <dgm:spPr/>
    </dgm:pt>
    <dgm:pt modelId="{05FF7BCD-9651-42CB-B82C-1490802BB1B2}" type="pres">
      <dgm:prSet presAssocID="{B14B207E-E848-4DB5-8DE3-23C85672BE18}" presName="node" presStyleLbl="node1" presStyleIdx="5" presStyleCnt="6" custScaleX="145728">
        <dgm:presLayoutVars>
          <dgm:bulletEnabled val="1"/>
        </dgm:presLayoutVars>
      </dgm:prSet>
      <dgm:spPr/>
    </dgm:pt>
  </dgm:ptLst>
  <dgm:cxnLst>
    <dgm:cxn modelId="{5F3B6508-184A-4DD2-BA25-F67E8E99FC7A}" srcId="{0A92568F-C618-4FDB-AA28-8363DE5108C3}" destId="{B14B207E-E848-4DB5-8DE3-23C85672BE18}" srcOrd="5" destOrd="0" parTransId="{560B3742-B3C4-417B-8A80-FA027162C74C}" sibTransId="{B6D4AC88-1EA1-404D-BAA9-895856F195BB}"/>
    <dgm:cxn modelId="{0972AA0A-1BA3-4031-9AA1-85A5CD57620E}" type="presOf" srcId="{7EFC07CC-5BAA-4F01-8E6A-DF2FCD19ED45}" destId="{5705E11C-98E2-4CD1-A278-2308CD31B581}" srcOrd="0" destOrd="0" presId="urn:microsoft.com/office/officeart/2005/8/layout/process5"/>
    <dgm:cxn modelId="{099B6F1C-AADC-46D0-80E2-53B83F1D0A32}" type="presOf" srcId="{ED5F6009-2FD6-4F52-9F9B-214F3122189F}" destId="{C66BE6E3-A6F0-4E8F-AAFC-5FE28FA5648C}" srcOrd="0" destOrd="0" presId="urn:microsoft.com/office/officeart/2005/8/layout/process5"/>
    <dgm:cxn modelId="{316BC428-A786-4E5C-9128-BE394FB016BB}" srcId="{0A92568F-C618-4FDB-AA28-8363DE5108C3}" destId="{6EBE6166-0842-4CFB-87E9-C40EE9A640D2}" srcOrd="1" destOrd="0" parTransId="{069568BE-D6EF-44CF-80B6-590324A502C3}" sibTransId="{C4D1E0DA-9BB9-4590-ADA5-D0CBE771B6E0}"/>
    <dgm:cxn modelId="{10353A34-157F-479A-A736-698CD9B0832D}" type="presOf" srcId="{8F2E76A4-0DD2-4F32-9761-FD11F88F0F2B}" destId="{E8039154-E45F-4C66-9219-4F08785BD684}" srcOrd="1" destOrd="0" presId="urn:microsoft.com/office/officeart/2005/8/layout/process5"/>
    <dgm:cxn modelId="{B0036836-BBBE-43A4-A63E-89E43ED8C7E6}" srcId="{0A92568F-C618-4FDB-AA28-8363DE5108C3}" destId="{ED5F6009-2FD6-4F52-9F9B-214F3122189F}" srcOrd="2" destOrd="0" parTransId="{2FEE054A-2666-4158-80BB-56CD218AC732}" sibTransId="{B7E50376-EC62-4BB0-9A3E-FA79C5B51A5B}"/>
    <dgm:cxn modelId="{28684F36-3565-451D-B9BE-5598C86AC55A}" srcId="{0A92568F-C618-4FDB-AA28-8363DE5108C3}" destId="{D162AF21-DCC8-48D9-B44A-8D80CA00BB1B}" srcOrd="0" destOrd="0" parTransId="{AE3F71A7-89FD-4AFF-831C-90FA6DD266D1}" sibTransId="{674DD9F3-8E7A-4050-AA01-4A21C07C78D9}"/>
    <dgm:cxn modelId="{0C2CB639-1E6E-42EE-995F-D01DEF6EAC80}" type="presOf" srcId="{674DD9F3-8E7A-4050-AA01-4A21C07C78D9}" destId="{008AE094-D168-49F2-A9C6-6A90626475D4}" srcOrd="1" destOrd="0" presId="urn:microsoft.com/office/officeart/2005/8/layout/process5"/>
    <dgm:cxn modelId="{AE2AA84B-F965-45A0-B155-7C137D3E7239}" type="presOf" srcId="{B7E50376-EC62-4BB0-9A3E-FA79C5B51A5B}" destId="{C1569239-F798-47B7-8B43-9906A205BD70}" srcOrd="0" destOrd="0" presId="urn:microsoft.com/office/officeart/2005/8/layout/process5"/>
    <dgm:cxn modelId="{2710D86E-D897-4AC8-BD20-1C87C4C55A41}" type="presOf" srcId="{68079A91-5B17-47C1-8ECF-65C5553F4B65}" destId="{6FDC9808-EFAD-4FF6-B1C2-AEFD6D0D7F0E}" srcOrd="1" destOrd="0" presId="urn:microsoft.com/office/officeart/2005/8/layout/process5"/>
    <dgm:cxn modelId="{72F0E46E-70AE-464F-9FE9-16054A5D0F13}" type="presOf" srcId="{C4D1E0DA-9BB9-4590-ADA5-D0CBE771B6E0}" destId="{50886AB1-F39C-4668-B67D-0113DC8B82FE}" srcOrd="0" destOrd="0" presId="urn:microsoft.com/office/officeart/2005/8/layout/process5"/>
    <dgm:cxn modelId="{1A58DD6F-61BE-43FD-A87C-08E901D1D6D9}" type="presOf" srcId="{68079A91-5B17-47C1-8ECF-65C5553F4B65}" destId="{B33E3129-4228-4537-8400-902C9849D8A9}" srcOrd="0" destOrd="0" presId="urn:microsoft.com/office/officeart/2005/8/layout/process5"/>
    <dgm:cxn modelId="{567CFC7C-7DFE-4E52-AD1E-64C3471C43BE}" type="presOf" srcId="{6EBE6166-0842-4CFB-87E9-C40EE9A640D2}" destId="{2D901CC7-1904-4B54-99F2-AC482C2710A9}" srcOrd="0" destOrd="0" presId="urn:microsoft.com/office/officeart/2005/8/layout/process5"/>
    <dgm:cxn modelId="{CDE8228D-674F-4C2E-BADD-74BF2F40FA2A}" type="presOf" srcId="{B7E50376-EC62-4BB0-9A3E-FA79C5B51A5B}" destId="{4CEF1E98-9479-4EF0-8A94-2F22BDB5AE77}" srcOrd="1" destOrd="0" presId="urn:microsoft.com/office/officeart/2005/8/layout/process5"/>
    <dgm:cxn modelId="{11DB37A2-063C-423A-8475-EFAE027545C7}" srcId="{0A92568F-C618-4FDB-AA28-8363DE5108C3}" destId="{7EFC07CC-5BAA-4F01-8E6A-DF2FCD19ED45}" srcOrd="4" destOrd="0" parTransId="{A9A81FD6-CF3D-45EB-A025-FE12226E044D}" sibTransId="{8F2E76A4-0DD2-4F32-9761-FD11F88F0F2B}"/>
    <dgm:cxn modelId="{257424AD-D6EB-49A6-B3EC-E883A8A9B30A}" type="presOf" srcId="{B14B207E-E848-4DB5-8DE3-23C85672BE18}" destId="{05FF7BCD-9651-42CB-B82C-1490802BB1B2}" srcOrd="0" destOrd="0" presId="urn:microsoft.com/office/officeart/2005/8/layout/process5"/>
    <dgm:cxn modelId="{F97FC4BA-D3CD-4473-8A60-4FC3D7B678E7}" type="presOf" srcId="{8F2E76A4-0DD2-4F32-9761-FD11F88F0F2B}" destId="{30AA260A-0F92-4AF7-8CB3-4CF74FE7C237}" srcOrd="0" destOrd="0" presId="urn:microsoft.com/office/officeart/2005/8/layout/process5"/>
    <dgm:cxn modelId="{D05222C5-3A0E-48C9-BEF1-A98F281069BC}" type="presOf" srcId="{674DD9F3-8E7A-4050-AA01-4A21C07C78D9}" destId="{CFA21F6F-F31E-4C7A-9E62-C955D13D90A5}" srcOrd="0" destOrd="0" presId="urn:microsoft.com/office/officeart/2005/8/layout/process5"/>
    <dgm:cxn modelId="{2611DFCA-4535-4CE2-AA17-A197F032CE7F}" type="presOf" srcId="{D162AF21-DCC8-48D9-B44A-8D80CA00BB1B}" destId="{7566D8C6-B616-4F96-88D4-F2AF26D82BE3}" srcOrd="0" destOrd="0" presId="urn:microsoft.com/office/officeart/2005/8/layout/process5"/>
    <dgm:cxn modelId="{82248AE1-04CF-4B3E-BD96-7D939AE275EF}" type="presOf" srcId="{0A92568F-C618-4FDB-AA28-8363DE5108C3}" destId="{77F5E2A9-F003-47DE-87B7-6123A64811BD}" srcOrd="0" destOrd="0" presId="urn:microsoft.com/office/officeart/2005/8/layout/process5"/>
    <dgm:cxn modelId="{4261FEE1-AD33-425D-9264-37A8310647D1}" type="presOf" srcId="{BD9BD01F-17A5-411A-9402-898D403BA88D}" destId="{65DD3580-1086-4E39-8BA9-8E4F11C58D10}" srcOrd="0" destOrd="0" presId="urn:microsoft.com/office/officeart/2005/8/layout/process5"/>
    <dgm:cxn modelId="{330E2CEA-4747-40D4-A3F5-DF1BF3C07B63}" type="presOf" srcId="{C4D1E0DA-9BB9-4590-ADA5-D0CBE771B6E0}" destId="{7953A254-986B-49FB-B67B-DAC30EC18EC4}" srcOrd="1" destOrd="0" presId="urn:microsoft.com/office/officeart/2005/8/layout/process5"/>
    <dgm:cxn modelId="{FBE542FC-4D11-4437-9EAE-235BC1F5D635}" srcId="{0A92568F-C618-4FDB-AA28-8363DE5108C3}" destId="{BD9BD01F-17A5-411A-9402-898D403BA88D}" srcOrd="3" destOrd="0" parTransId="{3F02D157-01F3-4ECC-940F-EF79275EFF4A}" sibTransId="{68079A91-5B17-47C1-8ECF-65C5553F4B65}"/>
    <dgm:cxn modelId="{E30943E2-351A-4EB0-BED0-BA72B9397501}" type="presParOf" srcId="{77F5E2A9-F003-47DE-87B7-6123A64811BD}" destId="{7566D8C6-B616-4F96-88D4-F2AF26D82BE3}" srcOrd="0" destOrd="0" presId="urn:microsoft.com/office/officeart/2005/8/layout/process5"/>
    <dgm:cxn modelId="{53C8DE56-2CB6-4BA7-BEC2-0D35F4D6EEC2}" type="presParOf" srcId="{77F5E2A9-F003-47DE-87B7-6123A64811BD}" destId="{CFA21F6F-F31E-4C7A-9E62-C955D13D90A5}" srcOrd="1" destOrd="0" presId="urn:microsoft.com/office/officeart/2005/8/layout/process5"/>
    <dgm:cxn modelId="{3459F5A1-0F6A-47AB-9E20-724B40578CAA}" type="presParOf" srcId="{CFA21F6F-F31E-4C7A-9E62-C955D13D90A5}" destId="{008AE094-D168-49F2-A9C6-6A90626475D4}" srcOrd="0" destOrd="0" presId="urn:microsoft.com/office/officeart/2005/8/layout/process5"/>
    <dgm:cxn modelId="{10B99FB4-231B-4850-8EAD-ECCDCDBBA4FE}" type="presParOf" srcId="{77F5E2A9-F003-47DE-87B7-6123A64811BD}" destId="{2D901CC7-1904-4B54-99F2-AC482C2710A9}" srcOrd="2" destOrd="0" presId="urn:microsoft.com/office/officeart/2005/8/layout/process5"/>
    <dgm:cxn modelId="{A1A793B4-D03D-4142-8E64-17D72B9979A8}" type="presParOf" srcId="{77F5E2A9-F003-47DE-87B7-6123A64811BD}" destId="{50886AB1-F39C-4668-B67D-0113DC8B82FE}" srcOrd="3" destOrd="0" presId="urn:microsoft.com/office/officeart/2005/8/layout/process5"/>
    <dgm:cxn modelId="{255453BC-973C-4E63-AEFE-3913051E38D1}" type="presParOf" srcId="{50886AB1-F39C-4668-B67D-0113DC8B82FE}" destId="{7953A254-986B-49FB-B67B-DAC30EC18EC4}" srcOrd="0" destOrd="0" presId="urn:microsoft.com/office/officeart/2005/8/layout/process5"/>
    <dgm:cxn modelId="{F652569C-E583-400A-9854-FDC92201C1E8}" type="presParOf" srcId="{77F5E2A9-F003-47DE-87B7-6123A64811BD}" destId="{C66BE6E3-A6F0-4E8F-AAFC-5FE28FA5648C}" srcOrd="4" destOrd="0" presId="urn:microsoft.com/office/officeart/2005/8/layout/process5"/>
    <dgm:cxn modelId="{6F6D4637-6FBA-48B6-A4F5-347FBB80041D}" type="presParOf" srcId="{77F5E2A9-F003-47DE-87B7-6123A64811BD}" destId="{C1569239-F798-47B7-8B43-9906A205BD70}" srcOrd="5" destOrd="0" presId="urn:microsoft.com/office/officeart/2005/8/layout/process5"/>
    <dgm:cxn modelId="{48230043-EF71-48EB-99DA-0143FFFEA106}" type="presParOf" srcId="{C1569239-F798-47B7-8B43-9906A205BD70}" destId="{4CEF1E98-9479-4EF0-8A94-2F22BDB5AE77}" srcOrd="0" destOrd="0" presId="urn:microsoft.com/office/officeart/2005/8/layout/process5"/>
    <dgm:cxn modelId="{457893A1-0E7B-428D-91CE-9BE01F7A27AD}" type="presParOf" srcId="{77F5E2A9-F003-47DE-87B7-6123A64811BD}" destId="{65DD3580-1086-4E39-8BA9-8E4F11C58D10}" srcOrd="6" destOrd="0" presId="urn:microsoft.com/office/officeart/2005/8/layout/process5"/>
    <dgm:cxn modelId="{BCF236D2-E4A3-41C5-B621-E02752D58036}" type="presParOf" srcId="{77F5E2A9-F003-47DE-87B7-6123A64811BD}" destId="{B33E3129-4228-4537-8400-902C9849D8A9}" srcOrd="7" destOrd="0" presId="urn:microsoft.com/office/officeart/2005/8/layout/process5"/>
    <dgm:cxn modelId="{AE3DA7BB-D80A-4C66-BF6D-E86B3272D7C9}" type="presParOf" srcId="{B33E3129-4228-4537-8400-902C9849D8A9}" destId="{6FDC9808-EFAD-4FF6-B1C2-AEFD6D0D7F0E}" srcOrd="0" destOrd="0" presId="urn:microsoft.com/office/officeart/2005/8/layout/process5"/>
    <dgm:cxn modelId="{9B6786E2-87E8-4327-8640-D64E5370CA13}" type="presParOf" srcId="{77F5E2A9-F003-47DE-87B7-6123A64811BD}" destId="{5705E11C-98E2-4CD1-A278-2308CD31B581}" srcOrd="8" destOrd="0" presId="urn:microsoft.com/office/officeart/2005/8/layout/process5"/>
    <dgm:cxn modelId="{71461202-A37E-4109-AE00-3962A6995C14}" type="presParOf" srcId="{77F5E2A9-F003-47DE-87B7-6123A64811BD}" destId="{30AA260A-0F92-4AF7-8CB3-4CF74FE7C237}" srcOrd="9" destOrd="0" presId="urn:microsoft.com/office/officeart/2005/8/layout/process5"/>
    <dgm:cxn modelId="{7C1B64E0-0C88-464C-BF68-38B6A46DB79B}" type="presParOf" srcId="{30AA260A-0F92-4AF7-8CB3-4CF74FE7C237}" destId="{E8039154-E45F-4C66-9219-4F08785BD684}" srcOrd="0" destOrd="0" presId="urn:microsoft.com/office/officeart/2005/8/layout/process5"/>
    <dgm:cxn modelId="{6866FDCE-9077-47B4-82B3-4059EAF16AC4}" type="presParOf" srcId="{77F5E2A9-F003-47DE-87B7-6123A64811BD}" destId="{05FF7BCD-9651-42CB-B82C-1490802BB1B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020B8F-C6EE-4A00-9391-D1F53570DD77}" type="doc">
      <dgm:prSet loTypeId="urn:microsoft.com/office/officeart/2005/8/layout/list1" loCatId="list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C2BAEC7-8E93-4587-8C46-4B2344B6BBFC}">
      <dgm:prSet custT="1"/>
      <dgm:spPr/>
      <dgm:t>
        <a:bodyPr/>
        <a:lstStyle/>
        <a:p>
          <a:pPr algn="ctr"/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Misdemeanor arrests impact people from every state in the US</a:t>
          </a:r>
        </a:p>
      </dgm:t>
    </dgm:pt>
    <dgm:pt modelId="{56965C60-9677-4549-941A-911DA0AE08C2}" type="parTrans" cxnId="{A184C34F-54F3-410E-BAB1-8E2E59BEAF01}">
      <dgm:prSet/>
      <dgm:spPr/>
      <dgm:t>
        <a:bodyPr/>
        <a:lstStyle/>
        <a:p>
          <a:endParaRPr lang="en-US" sz="2000"/>
        </a:p>
      </dgm:t>
    </dgm:pt>
    <dgm:pt modelId="{2515797E-AE06-4BAD-94E7-B8E7454FE06D}" type="sibTrans" cxnId="{A184C34F-54F3-410E-BAB1-8E2E59BEAF01}">
      <dgm:prSet/>
      <dgm:spPr/>
      <dgm:t>
        <a:bodyPr/>
        <a:lstStyle/>
        <a:p>
          <a:endParaRPr lang="en-US" sz="2000"/>
        </a:p>
      </dgm:t>
    </dgm:pt>
    <dgm:pt modelId="{51FB23CE-DEFD-41EB-8E02-1D389BFA5EE2}">
      <dgm:prSet custT="1"/>
      <dgm:spPr/>
      <dgm:t>
        <a:bodyPr/>
        <a:lstStyle/>
        <a:p>
          <a:pPr algn="ctr">
            <a:buNone/>
          </a:pPr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not just a Houston issue</a:t>
          </a:r>
        </a:p>
      </dgm:t>
    </dgm:pt>
    <dgm:pt modelId="{33E56033-C261-4A74-870D-CE593492DD01}" type="parTrans" cxnId="{4E163128-E30F-4EA5-BD56-276F596A43DB}">
      <dgm:prSet/>
      <dgm:spPr/>
      <dgm:t>
        <a:bodyPr/>
        <a:lstStyle/>
        <a:p>
          <a:endParaRPr lang="en-US"/>
        </a:p>
      </dgm:t>
    </dgm:pt>
    <dgm:pt modelId="{BFFAAA2A-FE0C-4D24-B2F9-CADE63C9B96C}" type="sibTrans" cxnId="{4E163128-E30F-4EA5-BD56-276F596A43DB}">
      <dgm:prSet/>
      <dgm:spPr/>
      <dgm:t>
        <a:bodyPr/>
        <a:lstStyle/>
        <a:p>
          <a:endParaRPr lang="en-US"/>
        </a:p>
      </dgm:t>
    </dgm:pt>
    <dgm:pt modelId="{0623BE80-1D77-467B-935B-E90D02D550B2}" type="pres">
      <dgm:prSet presAssocID="{81020B8F-C6EE-4A00-9391-D1F53570DD77}" presName="linear" presStyleCnt="0">
        <dgm:presLayoutVars>
          <dgm:dir/>
          <dgm:animLvl val="lvl"/>
          <dgm:resizeHandles val="exact"/>
        </dgm:presLayoutVars>
      </dgm:prSet>
      <dgm:spPr/>
    </dgm:pt>
    <dgm:pt modelId="{4F16C21F-2BB1-4B4A-84CB-A7656AF78573}" type="pres">
      <dgm:prSet presAssocID="{5C2BAEC7-8E93-4587-8C46-4B2344B6BBFC}" presName="parentLin" presStyleCnt="0"/>
      <dgm:spPr/>
    </dgm:pt>
    <dgm:pt modelId="{D6BE2961-1215-4A25-9A17-F7002C0DC8C0}" type="pres">
      <dgm:prSet presAssocID="{5C2BAEC7-8E93-4587-8C46-4B2344B6BBFC}" presName="parentLeftMargin" presStyleLbl="node1" presStyleIdx="0" presStyleCnt="1"/>
      <dgm:spPr/>
    </dgm:pt>
    <dgm:pt modelId="{24CE2C71-13D7-41B6-8239-4234576BD862}" type="pres">
      <dgm:prSet presAssocID="{5C2BAEC7-8E93-4587-8C46-4B2344B6BBFC}" presName="parentText" presStyleLbl="node1" presStyleIdx="0" presStyleCnt="1" custScaleX="112955" custScaleY="65037" custLinFactNeighborX="99845" custLinFactNeighborY="3008">
        <dgm:presLayoutVars>
          <dgm:chMax val="0"/>
          <dgm:bulletEnabled val="1"/>
        </dgm:presLayoutVars>
      </dgm:prSet>
      <dgm:spPr/>
    </dgm:pt>
    <dgm:pt modelId="{2A89DE25-02BC-4642-BC26-188B72A7CBE8}" type="pres">
      <dgm:prSet presAssocID="{5C2BAEC7-8E93-4587-8C46-4B2344B6BBFC}" presName="negativeSpace" presStyleCnt="0"/>
      <dgm:spPr/>
    </dgm:pt>
    <dgm:pt modelId="{3803790B-C5F1-4073-8C1B-D86549BEF80C}" type="pres">
      <dgm:prSet presAssocID="{5C2BAEC7-8E93-4587-8C46-4B2344B6BBFC}" presName="childText" presStyleLbl="conFgAcc1" presStyleIdx="0" presStyleCnt="1" custScaleY="89720">
        <dgm:presLayoutVars>
          <dgm:bulletEnabled val="1"/>
        </dgm:presLayoutVars>
      </dgm:prSet>
      <dgm:spPr/>
    </dgm:pt>
  </dgm:ptLst>
  <dgm:cxnLst>
    <dgm:cxn modelId="{88065F1E-4829-478E-B549-0DACACA41598}" type="presOf" srcId="{51FB23CE-DEFD-41EB-8E02-1D389BFA5EE2}" destId="{3803790B-C5F1-4073-8C1B-D86549BEF80C}" srcOrd="0" destOrd="0" presId="urn:microsoft.com/office/officeart/2005/8/layout/list1"/>
    <dgm:cxn modelId="{4E163128-E30F-4EA5-BD56-276F596A43DB}" srcId="{5C2BAEC7-8E93-4587-8C46-4B2344B6BBFC}" destId="{51FB23CE-DEFD-41EB-8E02-1D389BFA5EE2}" srcOrd="0" destOrd="0" parTransId="{33E56033-C261-4A74-870D-CE593492DD01}" sibTransId="{BFFAAA2A-FE0C-4D24-B2F9-CADE63C9B96C}"/>
    <dgm:cxn modelId="{A184C34F-54F3-410E-BAB1-8E2E59BEAF01}" srcId="{81020B8F-C6EE-4A00-9391-D1F53570DD77}" destId="{5C2BAEC7-8E93-4587-8C46-4B2344B6BBFC}" srcOrd="0" destOrd="0" parTransId="{56965C60-9677-4549-941A-911DA0AE08C2}" sibTransId="{2515797E-AE06-4BAD-94E7-B8E7454FE06D}"/>
    <dgm:cxn modelId="{8245078C-BE25-4F3E-82FD-3461DBEEBF0B}" type="presOf" srcId="{5C2BAEC7-8E93-4587-8C46-4B2344B6BBFC}" destId="{24CE2C71-13D7-41B6-8239-4234576BD862}" srcOrd="1" destOrd="0" presId="urn:microsoft.com/office/officeart/2005/8/layout/list1"/>
    <dgm:cxn modelId="{F41315EB-B0CA-486E-AF23-ECC7D052C4CC}" type="presOf" srcId="{5C2BAEC7-8E93-4587-8C46-4B2344B6BBFC}" destId="{D6BE2961-1215-4A25-9A17-F7002C0DC8C0}" srcOrd="0" destOrd="0" presId="urn:microsoft.com/office/officeart/2005/8/layout/list1"/>
    <dgm:cxn modelId="{810D87EC-15D1-4B9A-8F35-214FD457A39A}" type="presOf" srcId="{81020B8F-C6EE-4A00-9391-D1F53570DD77}" destId="{0623BE80-1D77-467B-935B-E90D02D550B2}" srcOrd="0" destOrd="0" presId="urn:microsoft.com/office/officeart/2005/8/layout/list1"/>
    <dgm:cxn modelId="{A1A2697E-7840-413E-8FA2-C72A23438BD4}" type="presParOf" srcId="{0623BE80-1D77-467B-935B-E90D02D550B2}" destId="{4F16C21F-2BB1-4B4A-84CB-A7656AF78573}" srcOrd="0" destOrd="0" presId="urn:microsoft.com/office/officeart/2005/8/layout/list1"/>
    <dgm:cxn modelId="{38D6BF79-4967-476B-BF78-EECE22F4F047}" type="presParOf" srcId="{4F16C21F-2BB1-4B4A-84CB-A7656AF78573}" destId="{D6BE2961-1215-4A25-9A17-F7002C0DC8C0}" srcOrd="0" destOrd="0" presId="urn:microsoft.com/office/officeart/2005/8/layout/list1"/>
    <dgm:cxn modelId="{911EECCF-AE7E-4A89-8008-0E05F78AABFE}" type="presParOf" srcId="{4F16C21F-2BB1-4B4A-84CB-A7656AF78573}" destId="{24CE2C71-13D7-41B6-8239-4234576BD862}" srcOrd="1" destOrd="0" presId="urn:microsoft.com/office/officeart/2005/8/layout/list1"/>
    <dgm:cxn modelId="{AAB3A872-08D4-43D8-9B67-56FF2B916B77}" type="presParOf" srcId="{0623BE80-1D77-467B-935B-E90D02D550B2}" destId="{2A89DE25-02BC-4642-BC26-188B72A7CBE8}" srcOrd="1" destOrd="0" presId="urn:microsoft.com/office/officeart/2005/8/layout/list1"/>
    <dgm:cxn modelId="{314AA257-0FAB-413F-AE22-41B33046A66E}" type="presParOf" srcId="{0623BE80-1D77-467B-935B-E90D02D550B2}" destId="{3803790B-C5F1-4073-8C1B-D86549BEF8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020B8F-C6EE-4A00-9391-D1F53570DD77}" type="doc">
      <dgm:prSet loTypeId="urn:microsoft.com/office/officeart/2005/8/layout/list1" loCatId="list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C2BAEC7-8E93-4587-8C46-4B2344B6BBFC}">
      <dgm:prSet custT="1"/>
      <dgm:spPr/>
      <dgm:t>
        <a:bodyPr/>
        <a:lstStyle/>
        <a:p>
          <a:pPr algn="ctr"/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Misdemeanor arrests impact people from every state in the US</a:t>
          </a:r>
        </a:p>
      </dgm:t>
    </dgm:pt>
    <dgm:pt modelId="{56965C60-9677-4549-941A-911DA0AE08C2}" type="parTrans" cxnId="{A184C34F-54F3-410E-BAB1-8E2E59BEAF01}">
      <dgm:prSet/>
      <dgm:spPr/>
      <dgm:t>
        <a:bodyPr/>
        <a:lstStyle/>
        <a:p>
          <a:endParaRPr lang="en-US" sz="2000"/>
        </a:p>
      </dgm:t>
    </dgm:pt>
    <dgm:pt modelId="{2515797E-AE06-4BAD-94E7-B8E7454FE06D}" type="sibTrans" cxnId="{A184C34F-54F3-410E-BAB1-8E2E59BEAF01}">
      <dgm:prSet/>
      <dgm:spPr/>
      <dgm:t>
        <a:bodyPr/>
        <a:lstStyle/>
        <a:p>
          <a:endParaRPr lang="en-US" sz="2000"/>
        </a:p>
      </dgm:t>
    </dgm:pt>
    <dgm:pt modelId="{3D565EBD-B257-424F-BFDF-EAE713FFAB28}">
      <dgm:prSet custT="1"/>
      <dgm:spPr/>
      <dgm:t>
        <a:bodyPr/>
        <a:lstStyle/>
        <a:p>
          <a:pPr algn="ctr"/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Arrest and detention in a place far from home levies an even heavier financial burden</a:t>
          </a:r>
        </a:p>
      </dgm:t>
    </dgm:pt>
    <dgm:pt modelId="{D3B7C64A-385D-49DB-9235-A01830949D61}" type="parTrans" cxnId="{247DB1BE-8453-4D52-8633-50EF18F2B2D8}">
      <dgm:prSet/>
      <dgm:spPr/>
      <dgm:t>
        <a:bodyPr/>
        <a:lstStyle/>
        <a:p>
          <a:endParaRPr lang="en-US" sz="2000"/>
        </a:p>
      </dgm:t>
    </dgm:pt>
    <dgm:pt modelId="{1C5F3E5D-0C20-4C06-849C-086286D2B030}" type="sibTrans" cxnId="{247DB1BE-8453-4D52-8633-50EF18F2B2D8}">
      <dgm:prSet/>
      <dgm:spPr/>
      <dgm:t>
        <a:bodyPr/>
        <a:lstStyle/>
        <a:p>
          <a:endParaRPr lang="en-US" sz="2000"/>
        </a:p>
      </dgm:t>
    </dgm:pt>
    <dgm:pt modelId="{51FB23CE-DEFD-41EB-8E02-1D389BFA5EE2}">
      <dgm:prSet custT="1"/>
      <dgm:spPr/>
      <dgm:t>
        <a:bodyPr/>
        <a:lstStyle/>
        <a:p>
          <a:pPr algn="ctr">
            <a:buNone/>
          </a:pPr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not just a Houston issue</a:t>
          </a:r>
        </a:p>
      </dgm:t>
    </dgm:pt>
    <dgm:pt modelId="{33E56033-C261-4A74-870D-CE593492DD01}" type="parTrans" cxnId="{4E163128-E30F-4EA5-BD56-276F596A43DB}">
      <dgm:prSet/>
      <dgm:spPr/>
      <dgm:t>
        <a:bodyPr/>
        <a:lstStyle/>
        <a:p>
          <a:endParaRPr lang="en-US"/>
        </a:p>
      </dgm:t>
    </dgm:pt>
    <dgm:pt modelId="{BFFAAA2A-FE0C-4D24-B2F9-CADE63C9B96C}" type="sibTrans" cxnId="{4E163128-E30F-4EA5-BD56-276F596A43DB}">
      <dgm:prSet/>
      <dgm:spPr/>
      <dgm:t>
        <a:bodyPr/>
        <a:lstStyle/>
        <a:p>
          <a:endParaRPr lang="en-US"/>
        </a:p>
      </dgm:t>
    </dgm:pt>
    <dgm:pt modelId="{9AAF16C1-8994-4991-B726-647A0EFD79C2}">
      <dgm:prSet custT="1"/>
      <dgm:spPr/>
      <dgm:t>
        <a:bodyPr/>
        <a:lstStyle/>
        <a:p>
          <a:pPr algn="ctr">
            <a:buFont typeface="+mj-lt"/>
            <a:buNone/>
          </a:pPr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disrupted travel plans</a:t>
          </a:r>
        </a:p>
      </dgm:t>
    </dgm:pt>
    <dgm:pt modelId="{3A73CFB1-7EF3-4AC2-8287-047739375A32}" type="parTrans" cxnId="{D7865037-4FEF-4FCA-AD16-7A483E165D4F}">
      <dgm:prSet/>
      <dgm:spPr/>
      <dgm:t>
        <a:bodyPr/>
        <a:lstStyle/>
        <a:p>
          <a:endParaRPr lang="en-US"/>
        </a:p>
      </dgm:t>
    </dgm:pt>
    <dgm:pt modelId="{BA360FAB-29F1-4802-9799-2C9C5DF960B2}" type="sibTrans" cxnId="{D7865037-4FEF-4FCA-AD16-7A483E165D4F}">
      <dgm:prSet/>
      <dgm:spPr/>
      <dgm:t>
        <a:bodyPr/>
        <a:lstStyle/>
        <a:p>
          <a:endParaRPr lang="en-US"/>
        </a:p>
      </dgm:t>
    </dgm:pt>
    <dgm:pt modelId="{D339DF01-0155-4C0F-A1AF-59341398CB27}">
      <dgm:prSet custT="1"/>
      <dgm:spPr/>
      <dgm:t>
        <a:bodyPr/>
        <a:lstStyle/>
        <a:p>
          <a:pPr algn="ctr">
            <a:buFont typeface="+mj-lt"/>
            <a:buNone/>
          </a:pPr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less local support</a:t>
          </a:r>
        </a:p>
      </dgm:t>
    </dgm:pt>
    <dgm:pt modelId="{9E224A5A-BF63-45F8-B112-FB649F7FB06D}" type="parTrans" cxnId="{10D3AF04-4367-4FEB-BEC4-66E14E56AEF3}">
      <dgm:prSet/>
      <dgm:spPr/>
      <dgm:t>
        <a:bodyPr/>
        <a:lstStyle/>
        <a:p>
          <a:endParaRPr lang="en-US"/>
        </a:p>
      </dgm:t>
    </dgm:pt>
    <dgm:pt modelId="{BD2F7EAE-6620-4159-AFE4-E07FBBBEAF64}" type="sibTrans" cxnId="{10D3AF04-4367-4FEB-BEC4-66E14E56AEF3}">
      <dgm:prSet/>
      <dgm:spPr/>
      <dgm:t>
        <a:bodyPr/>
        <a:lstStyle/>
        <a:p>
          <a:endParaRPr lang="en-US"/>
        </a:p>
      </dgm:t>
    </dgm:pt>
    <dgm:pt modelId="{0623BE80-1D77-467B-935B-E90D02D550B2}" type="pres">
      <dgm:prSet presAssocID="{81020B8F-C6EE-4A00-9391-D1F53570DD77}" presName="linear" presStyleCnt="0">
        <dgm:presLayoutVars>
          <dgm:dir/>
          <dgm:animLvl val="lvl"/>
          <dgm:resizeHandles val="exact"/>
        </dgm:presLayoutVars>
      </dgm:prSet>
      <dgm:spPr/>
    </dgm:pt>
    <dgm:pt modelId="{4F16C21F-2BB1-4B4A-84CB-A7656AF78573}" type="pres">
      <dgm:prSet presAssocID="{5C2BAEC7-8E93-4587-8C46-4B2344B6BBFC}" presName="parentLin" presStyleCnt="0"/>
      <dgm:spPr/>
    </dgm:pt>
    <dgm:pt modelId="{D6BE2961-1215-4A25-9A17-F7002C0DC8C0}" type="pres">
      <dgm:prSet presAssocID="{5C2BAEC7-8E93-4587-8C46-4B2344B6BBFC}" presName="parentLeftMargin" presStyleLbl="node1" presStyleIdx="0" presStyleCnt="2"/>
      <dgm:spPr/>
    </dgm:pt>
    <dgm:pt modelId="{24CE2C71-13D7-41B6-8239-4234576BD862}" type="pres">
      <dgm:prSet presAssocID="{5C2BAEC7-8E93-4587-8C46-4B2344B6BBFC}" presName="parentText" presStyleLbl="node1" presStyleIdx="0" presStyleCnt="2" custScaleX="112955" custScaleY="65037" custLinFactNeighborX="99845" custLinFactNeighborY="3008">
        <dgm:presLayoutVars>
          <dgm:chMax val="0"/>
          <dgm:bulletEnabled val="1"/>
        </dgm:presLayoutVars>
      </dgm:prSet>
      <dgm:spPr/>
    </dgm:pt>
    <dgm:pt modelId="{2A89DE25-02BC-4642-BC26-188B72A7CBE8}" type="pres">
      <dgm:prSet presAssocID="{5C2BAEC7-8E93-4587-8C46-4B2344B6BBFC}" presName="negativeSpace" presStyleCnt="0"/>
      <dgm:spPr/>
    </dgm:pt>
    <dgm:pt modelId="{3803790B-C5F1-4073-8C1B-D86549BEF80C}" type="pres">
      <dgm:prSet presAssocID="{5C2BAEC7-8E93-4587-8C46-4B2344B6BBFC}" presName="childText" presStyleLbl="conFgAcc1" presStyleIdx="0" presStyleCnt="2" custScaleY="89720">
        <dgm:presLayoutVars>
          <dgm:bulletEnabled val="1"/>
        </dgm:presLayoutVars>
      </dgm:prSet>
      <dgm:spPr/>
    </dgm:pt>
    <dgm:pt modelId="{0EBD2BBC-DDF6-4D95-B0F8-6C1E80E20E44}" type="pres">
      <dgm:prSet presAssocID="{2515797E-AE06-4BAD-94E7-B8E7454FE06D}" presName="spaceBetweenRectangles" presStyleCnt="0"/>
      <dgm:spPr/>
    </dgm:pt>
    <dgm:pt modelId="{0A83B677-165F-4766-B066-6507840175A8}" type="pres">
      <dgm:prSet presAssocID="{3D565EBD-B257-424F-BFDF-EAE713FFAB28}" presName="parentLin" presStyleCnt="0"/>
      <dgm:spPr/>
    </dgm:pt>
    <dgm:pt modelId="{6D67D7DE-53A1-4729-A8DF-68059F9C2B33}" type="pres">
      <dgm:prSet presAssocID="{3D565EBD-B257-424F-BFDF-EAE713FFAB28}" presName="parentLeftMargin" presStyleLbl="node1" presStyleIdx="0" presStyleCnt="2"/>
      <dgm:spPr/>
    </dgm:pt>
    <dgm:pt modelId="{98D4585B-FF18-4D3B-87A0-9C3AF0E94A33}" type="pres">
      <dgm:prSet presAssocID="{3D565EBD-B257-424F-BFDF-EAE713FFAB28}" presName="parentText" presStyleLbl="node1" presStyleIdx="1" presStyleCnt="2" custScaleX="121380" custScaleY="88608" custLinFactNeighborX="56382" custLinFactNeighborY="3773">
        <dgm:presLayoutVars>
          <dgm:chMax val="0"/>
          <dgm:bulletEnabled val="1"/>
        </dgm:presLayoutVars>
      </dgm:prSet>
      <dgm:spPr/>
    </dgm:pt>
    <dgm:pt modelId="{E3337348-7A3A-4F67-BB0B-494F4F23592F}" type="pres">
      <dgm:prSet presAssocID="{3D565EBD-B257-424F-BFDF-EAE713FFAB28}" presName="negativeSpace" presStyleCnt="0"/>
      <dgm:spPr/>
    </dgm:pt>
    <dgm:pt modelId="{AEAB688C-9FF0-455B-9DFA-B3D7DB4C0779}" type="pres">
      <dgm:prSet presAssocID="{3D565EBD-B257-424F-BFDF-EAE713FFAB2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D3AF04-4367-4FEB-BEC4-66E14E56AEF3}" srcId="{3D565EBD-B257-424F-BFDF-EAE713FFAB28}" destId="{D339DF01-0155-4C0F-A1AF-59341398CB27}" srcOrd="1" destOrd="0" parTransId="{9E224A5A-BF63-45F8-B112-FB649F7FB06D}" sibTransId="{BD2F7EAE-6620-4159-AFE4-E07FBBBEAF64}"/>
    <dgm:cxn modelId="{E170E009-0C8F-48C8-B1F3-730D0B64DF83}" type="presOf" srcId="{D339DF01-0155-4C0F-A1AF-59341398CB27}" destId="{AEAB688C-9FF0-455B-9DFA-B3D7DB4C0779}" srcOrd="0" destOrd="1" presId="urn:microsoft.com/office/officeart/2005/8/layout/list1"/>
    <dgm:cxn modelId="{88065F1E-4829-478E-B549-0DACACA41598}" type="presOf" srcId="{51FB23CE-DEFD-41EB-8E02-1D389BFA5EE2}" destId="{3803790B-C5F1-4073-8C1B-D86549BEF80C}" srcOrd="0" destOrd="0" presId="urn:microsoft.com/office/officeart/2005/8/layout/list1"/>
    <dgm:cxn modelId="{4E163128-E30F-4EA5-BD56-276F596A43DB}" srcId="{5C2BAEC7-8E93-4587-8C46-4B2344B6BBFC}" destId="{51FB23CE-DEFD-41EB-8E02-1D389BFA5EE2}" srcOrd="0" destOrd="0" parTransId="{33E56033-C261-4A74-870D-CE593492DD01}" sibTransId="{BFFAAA2A-FE0C-4D24-B2F9-CADE63C9B96C}"/>
    <dgm:cxn modelId="{D7865037-4FEF-4FCA-AD16-7A483E165D4F}" srcId="{3D565EBD-B257-424F-BFDF-EAE713FFAB28}" destId="{9AAF16C1-8994-4991-B726-647A0EFD79C2}" srcOrd="0" destOrd="0" parTransId="{3A73CFB1-7EF3-4AC2-8287-047739375A32}" sibTransId="{BA360FAB-29F1-4802-9799-2C9C5DF960B2}"/>
    <dgm:cxn modelId="{90C55642-6A3E-4AAA-BD4A-DB364ACBB1F9}" type="presOf" srcId="{9AAF16C1-8994-4991-B726-647A0EFD79C2}" destId="{AEAB688C-9FF0-455B-9DFA-B3D7DB4C0779}" srcOrd="0" destOrd="0" presId="urn:microsoft.com/office/officeart/2005/8/layout/list1"/>
    <dgm:cxn modelId="{4B77E564-2298-4BB9-B3EE-F5C189260E90}" type="presOf" srcId="{3D565EBD-B257-424F-BFDF-EAE713FFAB28}" destId="{98D4585B-FF18-4D3B-87A0-9C3AF0E94A33}" srcOrd="1" destOrd="0" presId="urn:microsoft.com/office/officeart/2005/8/layout/list1"/>
    <dgm:cxn modelId="{A184C34F-54F3-410E-BAB1-8E2E59BEAF01}" srcId="{81020B8F-C6EE-4A00-9391-D1F53570DD77}" destId="{5C2BAEC7-8E93-4587-8C46-4B2344B6BBFC}" srcOrd="0" destOrd="0" parTransId="{56965C60-9677-4549-941A-911DA0AE08C2}" sibTransId="{2515797E-AE06-4BAD-94E7-B8E7454FE06D}"/>
    <dgm:cxn modelId="{8245078C-BE25-4F3E-82FD-3461DBEEBF0B}" type="presOf" srcId="{5C2BAEC7-8E93-4587-8C46-4B2344B6BBFC}" destId="{24CE2C71-13D7-41B6-8239-4234576BD862}" srcOrd="1" destOrd="0" presId="urn:microsoft.com/office/officeart/2005/8/layout/list1"/>
    <dgm:cxn modelId="{EEC14191-9E9A-4583-9895-37F04D1F4438}" type="presOf" srcId="{3D565EBD-B257-424F-BFDF-EAE713FFAB28}" destId="{6D67D7DE-53A1-4729-A8DF-68059F9C2B33}" srcOrd="0" destOrd="0" presId="urn:microsoft.com/office/officeart/2005/8/layout/list1"/>
    <dgm:cxn modelId="{247DB1BE-8453-4D52-8633-50EF18F2B2D8}" srcId="{81020B8F-C6EE-4A00-9391-D1F53570DD77}" destId="{3D565EBD-B257-424F-BFDF-EAE713FFAB28}" srcOrd="1" destOrd="0" parTransId="{D3B7C64A-385D-49DB-9235-A01830949D61}" sibTransId="{1C5F3E5D-0C20-4C06-849C-086286D2B030}"/>
    <dgm:cxn modelId="{F41315EB-B0CA-486E-AF23-ECC7D052C4CC}" type="presOf" srcId="{5C2BAEC7-8E93-4587-8C46-4B2344B6BBFC}" destId="{D6BE2961-1215-4A25-9A17-F7002C0DC8C0}" srcOrd="0" destOrd="0" presId="urn:microsoft.com/office/officeart/2005/8/layout/list1"/>
    <dgm:cxn modelId="{810D87EC-15D1-4B9A-8F35-214FD457A39A}" type="presOf" srcId="{81020B8F-C6EE-4A00-9391-D1F53570DD77}" destId="{0623BE80-1D77-467B-935B-E90D02D550B2}" srcOrd="0" destOrd="0" presId="urn:microsoft.com/office/officeart/2005/8/layout/list1"/>
    <dgm:cxn modelId="{A1A2697E-7840-413E-8FA2-C72A23438BD4}" type="presParOf" srcId="{0623BE80-1D77-467B-935B-E90D02D550B2}" destId="{4F16C21F-2BB1-4B4A-84CB-A7656AF78573}" srcOrd="0" destOrd="0" presId="urn:microsoft.com/office/officeart/2005/8/layout/list1"/>
    <dgm:cxn modelId="{38D6BF79-4967-476B-BF78-EECE22F4F047}" type="presParOf" srcId="{4F16C21F-2BB1-4B4A-84CB-A7656AF78573}" destId="{D6BE2961-1215-4A25-9A17-F7002C0DC8C0}" srcOrd="0" destOrd="0" presId="urn:microsoft.com/office/officeart/2005/8/layout/list1"/>
    <dgm:cxn modelId="{911EECCF-AE7E-4A89-8008-0E05F78AABFE}" type="presParOf" srcId="{4F16C21F-2BB1-4B4A-84CB-A7656AF78573}" destId="{24CE2C71-13D7-41B6-8239-4234576BD862}" srcOrd="1" destOrd="0" presId="urn:microsoft.com/office/officeart/2005/8/layout/list1"/>
    <dgm:cxn modelId="{AAB3A872-08D4-43D8-9B67-56FF2B916B77}" type="presParOf" srcId="{0623BE80-1D77-467B-935B-E90D02D550B2}" destId="{2A89DE25-02BC-4642-BC26-188B72A7CBE8}" srcOrd="1" destOrd="0" presId="urn:microsoft.com/office/officeart/2005/8/layout/list1"/>
    <dgm:cxn modelId="{314AA257-0FAB-413F-AE22-41B33046A66E}" type="presParOf" srcId="{0623BE80-1D77-467B-935B-E90D02D550B2}" destId="{3803790B-C5F1-4073-8C1B-D86549BEF80C}" srcOrd="2" destOrd="0" presId="urn:microsoft.com/office/officeart/2005/8/layout/list1"/>
    <dgm:cxn modelId="{2BBF4031-6E4D-408C-9BAC-8BBA346FEC04}" type="presParOf" srcId="{0623BE80-1D77-467B-935B-E90D02D550B2}" destId="{0EBD2BBC-DDF6-4D95-B0F8-6C1E80E20E44}" srcOrd="3" destOrd="0" presId="urn:microsoft.com/office/officeart/2005/8/layout/list1"/>
    <dgm:cxn modelId="{F147AA5B-29EC-4584-87A6-9CA8384F1F21}" type="presParOf" srcId="{0623BE80-1D77-467B-935B-E90D02D550B2}" destId="{0A83B677-165F-4766-B066-6507840175A8}" srcOrd="4" destOrd="0" presId="urn:microsoft.com/office/officeart/2005/8/layout/list1"/>
    <dgm:cxn modelId="{3DD4B076-7EA9-4CB3-983D-DAA4CFCDCD19}" type="presParOf" srcId="{0A83B677-165F-4766-B066-6507840175A8}" destId="{6D67D7DE-53A1-4729-A8DF-68059F9C2B33}" srcOrd="0" destOrd="0" presId="urn:microsoft.com/office/officeart/2005/8/layout/list1"/>
    <dgm:cxn modelId="{E9F434EA-A4A2-4F20-8EEE-F43D2A1F9BD2}" type="presParOf" srcId="{0A83B677-165F-4766-B066-6507840175A8}" destId="{98D4585B-FF18-4D3B-87A0-9C3AF0E94A33}" srcOrd="1" destOrd="0" presId="urn:microsoft.com/office/officeart/2005/8/layout/list1"/>
    <dgm:cxn modelId="{0681668F-2AE9-43F5-B372-E51AFBD857E0}" type="presParOf" srcId="{0623BE80-1D77-467B-935B-E90D02D550B2}" destId="{E3337348-7A3A-4F67-BB0B-494F4F23592F}" srcOrd="5" destOrd="0" presId="urn:microsoft.com/office/officeart/2005/8/layout/list1"/>
    <dgm:cxn modelId="{52C9BEDE-FAAF-4DCA-BE4D-CC4D5C1AC366}" type="presParOf" srcId="{0623BE80-1D77-467B-935B-E90D02D550B2}" destId="{AEAB688C-9FF0-455B-9DFA-B3D7DB4C077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07FE4D0-CB82-483B-B9BB-B2BEEBFDD544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99C1B-E57B-45A6-A19A-CA27BA97AC27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vast majority of misdemeanor arrests had a bail amount below $50,000 (96.7%)</a:t>
          </a:r>
        </a:p>
      </dgm:t>
    </dgm:pt>
    <dgm:pt modelId="{10987496-E172-40AE-9623-0828EA5A4806}" type="parTrans" cxnId="{838378EE-835F-4BAF-9F97-AFA3B55D90E4}">
      <dgm:prSet/>
      <dgm:spPr/>
      <dgm:t>
        <a:bodyPr/>
        <a:lstStyle/>
        <a:p>
          <a:endParaRPr lang="en-US"/>
        </a:p>
      </dgm:t>
    </dgm:pt>
    <dgm:pt modelId="{0D4985A8-864D-4824-8325-AFFD18FA4682}" type="sibTrans" cxnId="{838378EE-835F-4BAF-9F97-AFA3B55D90E4}">
      <dgm:prSet/>
      <dgm:spPr/>
      <dgm:t>
        <a:bodyPr/>
        <a:lstStyle/>
        <a:p>
          <a:endParaRPr lang="en-US"/>
        </a:p>
      </dgm:t>
    </dgm:pt>
    <dgm:pt modelId="{644DC0B6-AB13-41CD-95DD-492E1C6747E8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rate of guilty pleas fell for every bail category below $50,000 after implementation</a:t>
          </a:r>
        </a:p>
      </dgm:t>
    </dgm:pt>
    <dgm:pt modelId="{BD791E1B-2891-458F-AD69-5443FF38542C}" type="sibTrans" cxnId="{E0F4A2F8-2C39-4245-A560-4858C71BA67B}">
      <dgm:prSet/>
      <dgm:spPr/>
      <dgm:t>
        <a:bodyPr/>
        <a:lstStyle/>
        <a:p>
          <a:endParaRPr lang="en-US"/>
        </a:p>
      </dgm:t>
    </dgm:pt>
    <dgm:pt modelId="{35EC94D6-CAD5-4432-A157-55F39990A864}" type="parTrans" cxnId="{E0F4A2F8-2C39-4245-A560-4858C71BA67B}">
      <dgm:prSet/>
      <dgm:spPr/>
      <dgm:t>
        <a:bodyPr/>
        <a:lstStyle/>
        <a:p>
          <a:endParaRPr lang="en-US"/>
        </a:p>
      </dgm:t>
    </dgm:pt>
    <dgm:pt modelId="{B959CF08-9791-4362-BCF2-71AC89F744EA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total number of arrests </a:t>
          </a:r>
          <a:b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each year also fell after implementation</a:t>
          </a:r>
        </a:p>
      </dgm:t>
    </dgm:pt>
    <dgm:pt modelId="{04A7C3A9-203D-44DE-A02E-560D03279B91}" type="sibTrans" cxnId="{51C171F3-54CB-46BE-960F-0F8341DD4610}">
      <dgm:prSet/>
      <dgm:spPr/>
      <dgm:t>
        <a:bodyPr/>
        <a:lstStyle/>
        <a:p>
          <a:endParaRPr lang="en-US"/>
        </a:p>
      </dgm:t>
    </dgm:pt>
    <dgm:pt modelId="{F1AA2706-56A1-410B-9E48-E608CD881843}" type="parTrans" cxnId="{51C171F3-54CB-46BE-960F-0F8341DD4610}">
      <dgm:prSet/>
      <dgm:spPr/>
      <dgm:t>
        <a:bodyPr/>
        <a:lstStyle/>
        <a:p>
          <a:endParaRPr lang="en-US"/>
        </a:p>
      </dgm:t>
    </dgm:pt>
    <dgm:pt modelId="{15661E7F-4389-41C2-B599-121E764FE414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85.7% below $5,000</a:t>
          </a:r>
        </a:p>
      </dgm:t>
    </dgm:pt>
    <dgm:pt modelId="{4ADF3A31-2F12-4AA3-9EAE-005A3580490E}" type="parTrans" cxnId="{58CA4D16-17E5-47C6-8444-3B0C9C09A6AE}">
      <dgm:prSet/>
      <dgm:spPr/>
      <dgm:t>
        <a:bodyPr/>
        <a:lstStyle/>
        <a:p>
          <a:endParaRPr lang="en-US"/>
        </a:p>
      </dgm:t>
    </dgm:pt>
    <dgm:pt modelId="{C5E74C7D-D4DC-4EE5-A4C6-3FEAAFA45E09}" type="sibTrans" cxnId="{58CA4D16-17E5-47C6-8444-3B0C9C09A6AE}">
      <dgm:prSet/>
      <dgm:spPr/>
      <dgm:t>
        <a:bodyPr/>
        <a:lstStyle/>
        <a:p>
          <a:endParaRPr lang="en-US"/>
        </a:p>
      </dgm:t>
    </dgm:pt>
    <dgm:pt modelId="{FB5639FA-472D-4C91-99B2-826B2CE6DB42}" type="pres">
      <dgm:prSet presAssocID="{207FE4D0-CB82-483B-B9BB-B2BEEBFDD544}" presName="Name0" presStyleCnt="0">
        <dgm:presLayoutVars>
          <dgm:dir/>
        </dgm:presLayoutVars>
      </dgm:prSet>
      <dgm:spPr/>
    </dgm:pt>
    <dgm:pt modelId="{E1481965-DA70-4F45-A47B-64BEBA9F0789}" type="pres">
      <dgm:prSet presAssocID="{79399C1B-E57B-45A6-A19A-CA27BA97AC27}" presName="withChildren" presStyleCnt="0"/>
      <dgm:spPr/>
    </dgm:pt>
    <dgm:pt modelId="{82967BEA-69DD-43EF-ADA0-DE66CD6CD1AC}" type="pres">
      <dgm:prSet presAssocID="{79399C1B-E57B-45A6-A19A-CA27BA97AC27}" presName="bigCircle" presStyleLbl="vennNode1" presStyleIdx="0" presStyleCnt="4" custScaleX="15707" custScaleY="15498" custLinFactNeighborX="-27187" custLinFactNeighborY="-5647"/>
      <dgm:spPr/>
    </dgm:pt>
    <dgm:pt modelId="{F2BA9CCF-653D-4247-AD94-9FB56136F6DB}" type="pres">
      <dgm:prSet presAssocID="{79399C1B-E57B-45A6-A19A-CA27BA97AC27}" presName="medCircle" presStyleLbl="vennNode1" presStyleIdx="1" presStyleCnt="4" custLinFactNeighborX="6828" custLinFactNeighborY="69660"/>
      <dgm:spPr/>
    </dgm:pt>
    <dgm:pt modelId="{B7FD1E84-32D7-416F-8A09-3BC8A1CC85B0}" type="pres">
      <dgm:prSet presAssocID="{79399C1B-E57B-45A6-A19A-CA27BA97AC27}" presName="txLvl1" presStyleLbl="revTx" presStyleIdx="0" presStyleCnt="4" custScaleX="105144" custLinFactNeighborX="3848" custLinFactNeighborY="73727"/>
      <dgm:spPr/>
    </dgm:pt>
    <dgm:pt modelId="{2643589B-AD3E-47D3-9541-DAED43B24E63}" type="pres">
      <dgm:prSet presAssocID="{79399C1B-E57B-45A6-A19A-CA27BA97AC27}" presName="lin" presStyleCnt="0"/>
      <dgm:spPr/>
    </dgm:pt>
    <dgm:pt modelId="{890F0ECD-9D0F-4494-9561-EE87E16AEB1D}" type="pres">
      <dgm:prSet presAssocID="{15661E7F-4389-41C2-B599-121E764FE414}" presName="txLvl2" presStyleLbl="revTx" presStyleIdx="1" presStyleCnt="4" custScaleY="83589" custLinFactNeighborX="7719" custLinFactNeighborY="86629"/>
      <dgm:spPr/>
    </dgm:pt>
    <dgm:pt modelId="{A926AB30-1D06-4C16-94F8-E017FF5E324D}" type="pres">
      <dgm:prSet presAssocID="{644DC0B6-AB13-41CD-95DD-492E1C6747E8}" presName="noChildren" presStyleCnt="0"/>
      <dgm:spPr/>
    </dgm:pt>
    <dgm:pt modelId="{585BDD43-9F7D-4EFE-B730-FBADB2C1D332}" type="pres">
      <dgm:prSet presAssocID="{644DC0B6-AB13-41CD-95DD-492E1C6747E8}" presName="gap" presStyleCnt="0"/>
      <dgm:spPr/>
    </dgm:pt>
    <dgm:pt modelId="{EB0AB85F-30F1-4C12-A428-777630A1C6CE}" type="pres">
      <dgm:prSet presAssocID="{644DC0B6-AB13-41CD-95DD-492E1C6747E8}" presName="medCircle2" presStyleLbl="vennNode1" presStyleIdx="2" presStyleCnt="4"/>
      <dgm:spPr/>
    </dgm:pt>
    <dgm:pt modelId="{5EC29629-10DF-4E8A-8438-4FBE31D8DDF3}" type="pres">
      <dgm:prSet presAssocID="{644DC0B6-AB13-41CD-95DD-492E1C6747E8}" presName="txLvlOnly1" presStyleLbl="revTx" presStyleIdx="2" presStyleCnt="4" custScaleX="105425" custScaleY="220550" custLinFactNeighborX="9392" custLinFactNeighborY="-1459"/>
      <dgm:spPr/>
    </dgm:pt>
    <dgm:pt modelId="{4BA21E3D-DFDE-43C6-B8A0-A5BE96A7A9D1}" type="pres">
      <dgm:prSet presAssocID="{B959CF08-9791-4362-BCF2-71AC89F744EA}" presName="noChildren" presStyleCnt="0"/>
      <dgm:spPr/>
    </dgm:pt>
    <dgm:pt modelId="{61E80D7C-D49B-4703-9BB6-A036E3233EE0}" type="pres">
      <dgm:prSet presAssocID="{B959CF08-9791-4362-BCF2-71AC89F744EA}" presName="gap" presStyleCnt="0"/>
      <dgm:spPr/>
    </dgm:pt>
    <dgm:pt modelId="{5AAD3769-1743-4E46-B599-6773AB77272E}" type="pres">
      <dgm:prSet presAssocID="{B959CF08-9791-4362-BCF2-71AC89F744EA}" presName="medCircle2" presStyleLbl="vennNode1" presStyleIdx="3" presStyleCnt="4"/>
      <dgm:spPr/>
    </dgm:pt>
    <dgm:pt modelId="{9A6D1F05-C98B-4655-9849-BFCF14702FC4}" type="pres">
      <dgm:prSet presAssocID="{B959CF08-9791-4362-BCF2-71AC89F744EA}" presName="txLvlOnly1" presStyleLbl="revTx" presStyleIdx="3" presStyleCnt="4" custScaleX="105425" custScaleY="220550" custLinFactNeighborX="9392" custLinFactNeighborY="-1459"/>
      <dgm:spPr/>
    </dgm:pt>
  </dgm:ptLst>
  <dgm:cxnLst>
    <dgm:cxn modelId="{C14BF007-805E-4532-878F-D8B88DC8408D}" type="presOf" srcId="{15661E7F-4389-41C2-B599-121E764FE414}" destId="{890F0ECD-9D0F-4494-9561-EE87E16AEB1D}" srcOrd="0" destOrd="0" presId="urn:microsoft.com/office/officeart/2008/layout/VerticalCircleList"/>
    <dgm:cxn modelId="{58CA4D16-17E5-47C6-8444-3B0C9C09A6AE}" srcId="{79399C1B-E57B-45A6-A19A-CA27BA97AC27}" destId="{15661E7F-4389-41C2-B599-121E764FE414}" srcOrd="0" destOrd="0" parTransId="{4ADF3A31-2F12-4AA3-9EAE-005A3580490E}" sibTransId="{C5E74C7D-D4DC-4EE5-A4C6-3FEAAFA45E09}"/>
    <dgm:cxn modelId="{F7FD5E65-6E83-4967-AEB4-CDAE4C7D5407}" type="presOf" srcId="{B959CF08-9791-4362-BCF2-71AC89F744EA}" destId="{9A6D1F05-C98B-4655-9849-BFCF14702FC4}" srcOrd="0" destOrd="0" presId="urn:microsoft.com/office/officeart/2008/layout/VerticalCircleList"/>
    <dgm:cxn modelId="{6145A346-6E60-4ABC-B19B-FE29FE814559}" type="presOf" srcId="{644DC0B6-AB13-41CD-95DD-492E1C6747E8}" destId="{5EC29629-10DF-4E8A-8438-4FBE31D8DDF3}" srcOrd="0" destOrd="0" presId="urn:microsoft.com/office/officeart/2008/layout/VerticalCircleList"/>
    <dgm:cxn modelId="{B93B9F91-64B0-44B9-9971-198370148BB4}" type="presOf" srcId="{207FE4D0-CB82-483B-B9BB-B2BEEBFDD544}" destId="{FB5639FA-472D-4C91-99B2-826B2CE6DB42}" srcOrd="0" destOrd="0" presId="urn:microsoft.com/office/officeart/2008/layout/VerticalCircleList"/>
    <dgm:cxn modelId="{D7EE47BB-97FF-4F61-81C7-B264D195EB2E}" type="presOf" srcId="{79399C1B-E57B-45A6-A19A-CA27BA97AC27}" destId="{B7FD1E84-32D7-416F-8A09-3BC8A1CC85B0}" srcOrd="0" destOrd="0" presId="urn:microsoft.com/office/officeart/2008/layout/VerticalCircleList"/>
    <dgm:cxn modelId="{838378EE-835F-4BAF-9F97-AFA3B55D90E4}" srcId="{207FE4D0-CB82-483B-B9BB-B2BEEBFDD544}" destId="{79399C1B-E57B-45A6-A19A-CA27BA97AC27}" srcOrd="0" destOrd="0" parTransId="{10987496-E172-40AE-9623-0828EA5A4806}" sibTransId="{0D4985A8-864D-4824-8325-AFFD18FA4682}"/>
    <dgm:cxn modelId="{51C171F3-54CB-46BE-960F-0F8341DD4610}" srcId="{207FE4D0-CB82-483B-B9BB-B2BEEBFDD544}" destId="{B959CF08-9791-4362-BCF2-71AC89F744EA}" srcOrd="2" destOrd="0" parTransId="{F1AA2706-56A1-410B-9E48-E608CD881843}" sibTransId="{04A7C3A9-203D-44DE-A02E-560D03279B91}"/>
    <dgm:cxn modelId="{E0F4A2F8-2C39-4245-A560-4858C71BA67B}" srcId="{207FE4D0-CB82-483B-B9BB-B2BEEBFDD544}" destId="{644DC0B6-AB13-41CD-95DD-492E1C6747E8}" srcOrd="1" destOrd="0" parTransId="{35EC94D6-CAD5-4432-A157-55F39990A864}" sibTransId="{BD791E1B-2891-458F-AD69-5443FF38542C}"/>
    <dgm:cxn modelId="{72F1A897-0495-4E3A-ABEC-DB02A02E93F4}" type="presParOf" srcId="{FB5639FA-472D-4C91-99B2-826B2CE6DB42}" destId="{E1481965-DA70-4F45-A47B-64BEBA9F0789}" srcOrd="0" destOrd="0" presId="urn:microsoft.com/office/officeart/2008/layout/VerticalCircleList"/>
    <dgm:cxn modelId="{35886F0F-8F04-4E47-A5DC-F360348E047E}" type="presParOf" srcId="{E1481965-DA70-4F45-A47B-64BEBA9F0789}" destId="{82967BEA-69DD-43EF-ADA0-DE66CD6CD1AC}" srcOrd="0" destOrd="0" presId="urn:microsoft.com/office/officeart/2008/layout/VerticalCircleList"/>
    <dgm:cxn modelId="{9D8CEDB6-BB62-4690-882B-931FB780067E}" type="presParOf" srcId="{E1481965-DA70-4F45-A47B-64BEBA9F0789}" destId="{F2BA9CCF-653D-4247-AD94-9FB56136F6DB}" srcOrd="1" destOrd="0" presId="urn:microsoft.com/office/officeart/2008/layout/VerticalCircleList"/>
    <dgm:cxn modelId="{E20716CB-051A-42DC-8EDD-A6A091DABF7C}" type="presParOf" srcId="{E1481965-DA70-4F45-A47B-64BEBA9F0789}" destId="{B7FD1E84-32D7-416F-8A09-3BC8A1CC85B0}" srcOrd="2" destOrd="0" presId="urn:microsoft.com/office/officeart/2008/layout/VerticalCircleList"/>
    <dgm:cxn modelId="{24F09928-5718-4A03-AB63-945A018F3C4F}" type="presParOf" srcId="{E1481965-DA70-4F45-A47B-64BEBA9F0789}" destId="{2643589B-AD3E-47D3-9541-DAED43B24E63}" srcOrd="3" destOrd="0" presId="urn:microsoft.com/office/officeart/2008/layout/VerticalCircleList"/>
    <dgm:cxn modelId="{6C87A45D-3E28-486A-8EE3-C059CADC275C}" type="presParOf" srcId="{2643589B-AD3E-47D3-9541-DAED43B24E63}" destId="{890F0ECD-9D0F-4494-9561-EE87E16AEB1D}" srcOrd="0" destOrd="0" presId="urn:microsoft.com/office/officeart/2008/layout/VerticalCircleList"/>
    <dgm:cxn modelId="{B222CD27-AC2D-4B90-960F-2FAAE8EBED8C}" type="presParOf" srcId="{FB5639FA-472D-4C91-99B2-826B2CE6DB42}" destId="{A926AB30-1D06-4C16-94F8-E017FF5E324D}" srcOrd="1" destOrd="0" presId="urn:microsoft.com/office/officeart/2008/layout/VerticalCircleList"/>
    <dgm:cxn modelId="{D8915EDC-867A-48D5-9C97-85D1015DCCBE}" type="presParOf" srcId="{A926AB30-1D06-4C16-94F8-E017FF5E324D}" destId="{585BDD43-9F7D-4EFE-B730-FBADB2C1D332}" srcOrd="0" destOrd="0" presId="urn:microsoft.com/office/officeart/2008/layout/VerticalCircleList"/>
    <dgm:cxn modelId="{D0005C57-5C00-4BE7-BC0B-FCD6279E58C2}" type="presParOf" srcId="{A926AB30-1D06-4C16-94F8-E017FF5E324D}" destId="{EB0AB85F-30F1-4C12-A428-777630A1C6CE}" srcOrd="1" destOrd="0" presId="urn:microsoft.com/office/officeart/2008/layout/VerticalCircleList"/>
    <dgm:cxn modelId="{E46A3533-DA7C-4496-AE90-AEBD6CABB9A1}" type="presParOf" srcId="{A926AB30-1D06-4C16-94F8-E017FF5E324D}" destId="{5EC29629-10DF-4E8A-8438-4FBE31D8DDF3}" srcOrd="2" destOrd="0" presId="urn:microsoft.com/office/officeart/2008/layout/VerticalCircleList"/>
    <dgm:cxn modelId="{984A3C86-DCE9-46FB-A485-AF9B02DEB01E}" type="presParOf" srcId="{FB5639FA-472D-4C91-99B2-826B2CE6DB42}" destId="{4BA21E3D-DFDE-43C6-B8A0-A5BE96A7A9D1}" srcOrd="2" destOrd="0" presId="urn:microsoft.com/office/officeart/2008/layout/VerticalCircleList"/>
    <dgm:cxn modelId="{AD71114B-D349-436D-88C9-7369A609AFEE}" type="presParOf" srcId="{4BA21E3D-DFDE-43C6-B8A0-A5BE96A7A9D1}" destId="{61E80D7C-D49B-4703-9BB6-A036E3233EE0}" srcOrd="0" destOrd="0" presId="urn:microsoft.com/office/officeart/2008/layout/VerticalCircleList"/>
    <dgm:cxn modelId="{021DD140-E3A4-4529-B888-E26860EAF76F}" type="presParOf" srcId="{4BA21E3D-DFDE-43C6-B8A0-A5BE96A7A9D1}" destId="{5AAD3769-1743-4E46-B599-6773AB77272E}" srcOrd="1" destOrd="0" presId="urn:microsoft.com/office/officeart/2008/layout/VerticalCircleList"/>
    <dgm:cxn modelId="{B9D6AFB8-D9B9-45AF-A64D-02750DD56E11}" type="presParOf" srcId="{4BA21E3D-DFDE-43C6-B8A0-A5BE96A7A9D1}" destId="{9A6D1F05-C98B-4655-9849-BFCF14702FC4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07FE4D0-CB82-483B-B9BB-B2BEEBFDD544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99C1B-E57B-45A6-A19A-CA27BA97AC27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vast majority of misdemeanor arrests had a bail amount below $50,000 (96.7%)</a:t>
          </a:r>
        </a:p>
      </dgm:t>
    </dgm:pt>
    <dgm:pt modelId="{10987496-E172-40AE-9623-0828EA5A4806}" type="parTrans" cxnId="{838378EE-835F-4BAF-9F97-AFA3B55D90E4}">
      <dgm:prSet/>
      <dgm:spPr/>
      <dgm:t>
        <a:bodyPr/>
        <a:lstStyle/>
        <a:p>
          <a:endParaRPr lang="en-US"/>
        </a:p>
      </dgm:t>
    </dgm:pt>
    <dgm:pt modelId="{0D4985A8-864D-4824-8325-AFFD18FA4682}" type="sibTrans" cxnId="{838378EE-835F-4BAF-9F97-AFA3B55D90E4}">
      <dgm:prSet/>
      <dgm:spPr/>
      <dgm:t>
        <a:bodyPr/>
        <a:lstStyle/>
        <a:p>
          <a:endParaRPr lang="en-US"/>
        </a:p>
      </dgm:t>
    </dgm:pt>
    <dgm:pt modelId="{644DC0B6-AB13-41CD-95DD-492E1C6747E8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rate of guilty pleas fell for every bail category below $50,000 after implementation</a:t>
          </a:r>
        </a:p>
      </dgm:t>
    </dgm:pt>
    <dgm:pt modelId="{BD791E1B-2891-458F-AD69-5443FF38542C}" type="sibTrans" cxnId="{E0F4A2F8-2C39-4245-A560-4858C71BA67B}">
      <dgm:prSet/>
      <dgm:spPr/>
      <dgm:t>
        <a:bodyPr/>
        <a:lstStyle/>
        <a:p>
          <a:endParaRPr lang="en-US"/>
        </a:p>
      </dgm:t>
    </dgm:pt>
    <dgm:pt modelId="{35EC94D6-CAD5-4432-A157-55F39990A864}" type="parTrans" cxnId="{E0F4A2F8-2C39-4245-A560-4858C71BA67B}">
      <dgm:prSet/>
      <dgm:spPr/>
      <dgm:t>
        <a:bodyPr/>
        <a:lstStyle/>
        <a:p>
          <a:endParaRPr lang="en-US"/>
        </a:p>
      </dgm:t>
    </dgm:pt>
    <dgm:pt modelId="{B959CF08-9791-4362-BCF2-71AC89F744EA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The total number of arrests </a:t>
          </a:r>
          <a:b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each year also fell after implementation</a:t>
          </a:r>
        </a:p>
      </dgm:t>
    </dgm:pt>
    <dgm:pt modelId="{04A7C3A9-203D-44DE-A02E-560D03279B91}" type="sibTrans" cxnId="{51C171F3-54CB-46BE-960F-0F8341DD4610}">
      <dgm:prSet/>
      <dgm:spPr/>
      <dgm:t>
        <a:bodyPr/>
        <a:lstStyle/>
        <a:p>
          <a:endParaRPr lang="en-US"/>
        </a:p>
      </dgm:t>
    </dgm:pt>
    <dgm:pt modelId="{F1AA2706-56A1-410B-9E48-E608CD881843}" type="parTrans" cxnId="{51C171F3-54CB-46BE-960F-0F8341DD4610}">
      <dgm:prSet/>
      <dgm:spPr/>
      <dgm:t>
        <a:bodyPr/>
        <a:lstStyle/>
        <a:p>
          <a:endParaRPr lang="en-US"/>
        </a:p>
      </dgm:t>
    </dgm:pt>
    <dgm:pt modelId="{15661E7F-4389-41C2-B599-121E764FE414}">
      <dgm:prSet custT="1"/>
      <dgm:spPr/>
      <dgm:t>
        <a:bodyPr/>
        <a:lstStyle/>
        <a:p>
          <a:r>
            <a:rPr lang="en-US" sz="2200" dirty="0">
              <a:latin typeface="Cambria" panose="02040503050406030204" pitchFamily="18" charset="0"/>
              <a:ea typeface="Cambria" panose="02040503050406030204" pitchFamily="18" charset="0"/>
            </a:rPr>
            <a:t>85.7% below $5,000</a:t>
          </a:r>
        </a:p>
      </dgm:t>
    </dgm:pt>
    <dgm:pt modelId="{4ADF3A31-2F12-4AA3-9EAE-005A3580490E}" type="parTrans" cxnId="{58CA4D16-17E5-47C6-8444-3B0C9C09A6AE}">
      <dgm:prSet/>
      <dgm:spPr/>
      <dgm:t>
        <a:bodyPr/>
        <a:lstStyle/>
        <a:p>
          <a:endParaRPr lang="en-US"/>
        </a:p>
      </dgm:t>
    </dgm:pt>
    <dgm:pt modelId="{C5E74C7D-D4DC-4EE5-A4C6-3FEAAFA45E09}" type="sibTrans" cxnId="{58CA4D16-17E5-47C6-8444-3B0C9C09A6AE}">
      <dgm:prSet/>
      <dgm:spPr/>
      <dgm:t>
        <a:bodyPr/>
        <a:lstStyle/>
        <a:p>
          <a:endParaRPr lang="en-US"/>
        </a:p>
      </dgm:t>
    </dgm:pt>
    <dgm:pt modelId="{FB5639FA-472D-4C91-99B2-826B2CE6DB42}" type="pres">
      <dgm:prSet presAssocID="{207FE4D0-CB82-483B-B9BB-B2BEEBFDD544}" presName="Name0" presStyleCnt="0">
        <dgm:presLayoutVars>
          <dgm:dir/>
        </dgm:presLayoutVars>
      </dgm:prSet>
      <dgm:spPr/>
    </dgm:pt>
    <dgm:pt modelId="{E1481965-DA70-4F45-A47B-64BEBA9F0789}" type="pres">
      <dgm:prSet presAssocID="{79399C1B-E57B-45A6-A19A-CA27BA97AC27}" presName="withChildren" presStyleCnt="0"/>
      <dgm:spPr/>
    </dgm:pt>
    <dgm:pt modelId="{82967BEA-69DD-43EF-ADA0-DE66CD6CD1AC}" type="pres">
      <dgm:prSet presAssocID="{79399C1B-E57B-45A6-A19A-CA27BA97AC27}" presName="bigCircle" presStyleLbl="vennNode1" presStyleIdx="0" presStyleCnt="4" custScaleX="15707" custScaleY="15498" custLinFactNeighborX="-27187" custLinFactNeighborY="-5647"/>
      <dgm:spPr/>
    </dgm:pt>
    <dgm:pt modelId="{F2BA9CCF-653D-4247-AD94-9FB56136F6DB}" type="pres">
      <dgm:prSet presAssocID="{79399C1B-E57B-45A6-A19A-CA27BA97AC27}" presName="medCircle" presStyleLbl="vennNode1" presStyleIdx="1" presStyleCnt="4" custLinFactNeighborX="6828" custLinFactNeighborY="69660"/>
      <dgm:spPr/>
    </dgm:pt>
    <dgm:pt modelId="{B7FD1E84-32D7-416F-8A09-3BC8A1CC85B0}" type="pres">
      <dgm:prSet presAssocID="{79399C1B-E57B-45A6-A19A-CA27BA97AC27}" presName="txLvl1" presStyleLbl="revTx" presStyleIdx="0" presStyleCnt="4" custScaleX="105144" custLinFactNeighborX="3848" custLinFactNeighborY="73727"/>
      <dgm:spPr/>
    </dgm:pt>
    <dgm:pt modelId="{2643589B-AD3E-47D3-9541-DAED43B24E63}" type="pres">
      <dgm:prSet presAssocID="{79399C1B-E57B-45A6-A19A-CA27BA97AC27}" presName="lin" presStyleCnt="0"/>
      <dgm:spPr/>
    </dgm:pt>
    <dgm:pt modelId="{890F0ECD-9D0F-4494-9561-EE87E16AEB1D}" type="pres">
      <dgm:prSet presAssocID="{15661E7F-4389-41C2-B599-121E764FE414}" presName="txLvl2" presStyleLbl="revTx" presStyleIdx="1" presStyleCnt="4" custScaleY="83589" custLinFactNeighborX="7719" custLinFactNeighborY="86629"/>
      <dgm:spPr/>
    </dgm:pt>
    <dgm:pt modelId="{A926AB30-1D06-4C16-94F8-E017FF5E324D}" type="pres">
      <dgm:prSet presAssocID="{644DC0B6-AB13-41CD-95DD-492E1C6747E8}" presName="noChildren" presStyleCnt="0"/>
      <dgm:spPr/>
    </dgm:pt>
    <dgm:pt modelId="{585BDD43-9F7D-4EFE-B730-FBADB2C1D332}" type="pres">
      <dgm:prSet presAssocID="{644DC0B6-AB13-41CD-95DD-492E1C6747E8}" presName="gap" presStyleCnt="0"/>
      <dgm:spPr/>
    </dgm:pt>
    <dgm:pt modelId="{EB0AB85F-30F1-4C12-A428-777630A1C6CE}" type="pres">
      <dgm:prSet presAssocID="{644DC0B6-AB13-41CD-95DD-492E1C6747E8}" presName="medCircle2" presStyleLbl="vennNode1" presStyleIdx="2" presStyleCnt="4"/>
      <dgm:spPr/>
    </dgm:pt>
    <dgm:pt modelId="{5EC29629-10DF-4E8A-8438-4FBE31D8DDF3}" type="pres">
      <dgm:prSet presAssocID="{644DC0B6-AB13-41CD-95DD-492E1C6747E8}" presName="txLvlOnly1" presStyleLbl="revTx" presStyleIdx="2" presStyleCnt="4" custScaleX="105425" custScaleY="220550" custLinFactNeighborX="9392" custLinFactNeighborY="-1459"/>
      <dgm:spPr/>
    </dgm:pt>
    <dgm:pt modelId="{4BA21E3D-DFDE-43C6-B8A0-A5BE96A7A9D1}" type="pres">
      <dgm:prSet presAssocID="{B959CF08-9791-4362-BCF2-71AC89F744EA}" presName="noChildren" presStyleCnt="0"/>
      <dgm:spPr/>
    </dgm:pt>
    <dgm:pt modelId="{61E80D7C-D49B-4703-9BB6-A036E3233EE0}" type="pres">
      <dgm:prSet presAssocID="{B959CF08-9791-4362-BCF2-71AC89F744EA}" presName="gap" presStyleCnt="0"/>
      <dgm:spPr/>
    </dgm:pt>
    <dgm:pt modelId="{5AAD3769-1743-4E46-B599-6773AB77272E}" type="pres">
      <dgm:prSet presAssocID="{B959CF08-9791-4362-BCF2-71AC89F744EA}" presName="medCircle2" presStyleLbl="vennNode1" presStyleIdx="3" presStyleCnt="4"/>
      <dgm:spPr/>
    </dgm:pt>
    <dgm:pt modelId="{9A6D1F05-C98B-4655-9849-BFCF14702FC4}" type="pres">
      <dgm:prSet presAssocID="{B959CF08-9791-4362-BCF2-71AC89F744EA}" presName="txLvlOnly1" presStyleLbl="revTx" presStyleIdx="3" presStyleCnt="4" custScaleX="105425" custScaleY="220550" custLinFactNeighborX="9392" custLinFactNeighborY="-1459"/>
      <dgm:spPr/>
    </dgm:pt>
  </dgm:ptLst>
  <dgm:cxnLst>
    <dgm:cxn modelId="{C14BF007-805E-4532-878F-D8B88DC8408D}" type="presOf" srcId="{15661E7F-4389-41C2-B599-121E764FE414}" destId="{890F0ECD-9D0F-4494-9561-EE87E16AEB1D}" srcOrd="0" destOrd="0" presId="urn:microsoft.com/office/officeart/2008/layout/VerticalCircleList"/>
    <dgm:cxn modelId="{58CA4D16-17E5-47C6-8444-3B0C9C09A6AE}" srcId="{79399C1B-E57B-45A6-A19A-CA27BA97AC27}" destId="{15661E7F-4389-41C2-B599-121E764FE414}" srcOrd="0" destOrd="0" parTransId="{4ADF3A31-2F12-4AA3-9EAE-005A3580490E}" sibTransId="{C5E74C7D-D4DC-4EE5-A4C6-3FEAAFA45E09}"/>
    <dgm:cxn modelId="{F7FD5E65-6E83-4967-AEB4-CDAE4C7D5407}" type="presOf" srcId="{B959CF08-9791-4362-BCF2-71AC89F744EA}" destId="{9A6D1F05-C98B-4655-9849-BFCF14702FC4}" srcOrd="0" destOrd="0" presId="urn:microsoft.com/office/officeart/2008/layout/VerticalCircleList"/>
    <dgm:cxn modelId="{6145A346-6E60-4ABC-B19B-FE29FE814559}" type="presOf" srcId="{644DC0B6-AB13-41CD-95DD-492E1C6747E8}" destId="{5EC29629-10DF-4E8A-8438-4FBE31D8DDF3}" srcOrd="0" destOrd="0" presId="urn:microsoft.com/office/officeart/2008/layout/VerticalCircleList"/>
    <dgm:cxn modelId="{B93B9F91-64B0-44B9-9971-198370148BB4}" type="presOf" srcId="{207FE4D0-CB82-483B-B9BB-B2BEEBFDD544}" destId="{FB5639FA-472D-4C91-99B2-826B2CE6DB42}" srcOrd="0" destOrd="0" presId="urn:microsoft.com/office/officeart/2008/layout/VerticalCircleList"/>
    <dgm:cxn modelId="{D7EE47BB-97FF-4F61-81C7-B264D195EB2E}" type="presOf" srcId="{79399C1B-E57B-45A6-A19A-CA27BA97AC27}" destId="{B7FD1E84-32D7-416F-8A09-3BC8A1CC85B0}" srcOrd="0" destOrd="0" presId="urn:microsoft.com/office/officeart/2008/layout/VerticalCircleList"/>
    <dgm:cxn modelId="{838378EE-835F-4BAF-9F97-AFA3B55D90E4}" srcId="{207FE4D0-CB82-483B-B9BB-B2BEEBFDD544}" destId="{79399C1B-E57B-45A6-A19A-CA27BA97AC27}" srcOrd="0" destOrd="0" parTransId="{10987496-E172-40AE-9623-0828EA5A4806}" sibTransId="{0D4985A8-864D-4824-8325-AFFD18FA4682}"/>
    <dgm:cxn modelId="{51C171F3-54CB-46BE-960F-0F8341DD4610}" srcId="{207FE4D0-CB82-483B-B9BB-B2BEEBFDD544}" destId="{B959CF08-9791-4362-BCF2-71AC89F744EA}" srcOrd="2" destOrd="0" parTransId="{F1AA2706-56A1-410B-9E48-E608CD881843}" sibTransId="{04A7C3A9-203D-44DE-A02E-560D03279B91}"/>
    <dgm:cxn modelId="{E0F4A2F8-2C39-4245-A560-4858C71BA67B}" srcId="{207FE4D0-CB82-483B-B9BB-B2BEEBFDD544}" destId="{644DC0B6-AB13-41CD-95DD-492E1C6747E8}" srcOrd="1" destOrd="0" parTransId="{35EC94D6-CAD5-4432-A157-55F39990A864}" sibTransId="{BD791E1B-2891-458F-AD69-5443FF38542C}"/>
    <dgm:cxn modelId="{72F1A897-0495-4E3A-ABEC-DB02A02E93F4}" type="presParOf" srcId="{FB5639FA-472D-4C91-99B2-826B2CE6DB42}" destId="{E1481965-DA70-4F45-A47B-64BEBA9F0789}" srcOrd="0" destOrd="0" presId="urn:microsoft.com/office/officeart/2008/layout/VerticalCircleList"/>
    <dgm:cxn modelId="{35886F0F-8F04-4E47-A5DC-F360348E047E}" type="presParOf" srcId="{E1481965-DA70-4F45-A47B-64BEBA9F0789}" destId="{82967BEA-69DD-43EF-ADA0-DE66CD6CD1AC}" srcOrd="0" destOrd="0" presId="urn:microsoft.com/office/officeart/2008/layout/VerticalCircleList"/>
    <dgm:cxn modelId="{9D8CEDB6-BB62-4690-882B-931FB780067E}" type="presParOf" srcId="{E1481965-DA70-4F45-A47B-64BEBA9F0789}" destId="{F2BA9CCF-653D-4247-AD94-9FB56136F6DB}" srcOrd="1" destOrd="0" presId="urn:microsoft.com/office/officeart/2008/layout/VerticalCircleList"/>
    <dgm:cxn modelId="{E20716CB-051A-42DC-8EDD-A6A091DABF7C}" type="presParOf" srcId="{E1481965-DA70-4F45-A47B-64BEBA9F0789}" destId="{B7FD1E84-32D7-416F-8A09-3BC8A1CC85B0}" srcOrd="2" destOrd="0" presId="urn:microsoft.com/office/officeart/2008/layout/VerticalCircleList"/>
    <dgm:cxn modelId="{24F09928-5718-4A03-AB63-945A018F3C4F}" type="presParOf" srcId="{E1481965-DA70-4F45-A47B-64BEBA9F0789}" destId="{2643589B-AD3E-47D3-9541-DAED43B24E63}" srcOrd="3" destOrd="0" presId="urn:microsoft.com/office/officeart/2008/layout/VerticalCircleList"/>
    <dgm:cxn modelId="{6C87A45D-3E28-486A-8EE3-C059CADC275C}" type="presParOf" srcId="{2643589B-AD3E-47D3-9541-DAED43B24E63}" destId="{890F0ECD-9D0F-4494-9561-EE87E16AEB1D}" srcOrd="0" destOrd="0" presId="urn:microsoft.com/office/officeart/2008/layout/VerticalCircleList"/>
    <dgm:cxn modelId="{B222CD27-AC2D-4B90-960F-2FAAE8EBED8C}" type="presParOf" srcId="{FB5639FA-472D-4C91-99B2-826B2CE6DB42}" destId="{A926AB30-1D06-4C16-94F8-E017FF5E324D}" srcOrd="1" destOrd="0" presId="urn:microsoft.com/office/officeart/2008/layout/VerticalCircleList"/>
    <dgm:cxn modelId="{D8915EDC-867A-48D5-9C97-85D1015DCCBE}" type="presParOf" srcId="{A926AB30-1D06-4C16-94F8-E017FF5E324D}" destId="{585BDD43-9F7D-4EFE-B730-FBADB2C1D332}" srcOrd="0" destOrd="0" presId="urn:microsoft.com/office/officeart/2008/layout/VerticalCircleList"/>
    <dgm:cxn modelId="{D0005C57-5C00-4BE7-BC0B-FCD6279E58C2}" type="presParOf" srcId="{A926AB30-1D06-4C16-94F8-E017FF5E324D}" destId="{EB0AB85F-30F1-4C12-A428-777630A1C6CE}" srcOrd="1" destOrd="0" presId="urn:microsoft.com/office/officeart/2008/layout/VerticalCircleList"/>
    <dgm:cxn modelId="{E46A3533-DA7C-4496-AE90-AEBD6CABB9A1}" type="presParOf" srcId="{A926AB30-1D06-4C16-94F8-E017FF5E324D}" destId="{5EC29629-10DF-4E8A-8438-4FBE31D8DDF3}" srcOrd="2" destOrd="0" presId="urn:microsoft.com/office/officeart/2008/layout/VerticalCircleList"/>
    <dgm:cxn modelId="{984A3C86-DCE9-46FB-A485-AF9B02DEB01E}" type="presParOf" srcId="{FB5639FA-472D-4C91-99B2-826B2CE6DB42}" destId="{4BA21E3D-DFDE-43C6-B8A0-A5BE96A7A9D1}" srcOrd="2" destOrd="0" presId="urn:microsoft.com/office/officeart/2008/layout/VerticalCircleList"/>
    <dgm:cxn modelId="{AD71114B-D349-436D-88C9-7369A609AFEE}" type="presParOf" srcId="{4BA21E3D-DFDE-43C6-B8A0-A5BE96A7A9D1}" destId="{61E80D7C-D49B-4703-9BB6-A036E3233EE0}" srcOrd="0" destOrd="0" presId="urn:microsoft.com/office/officeart/2008/layout/VerticalCircleList"/>
    <dgm:cxn modelId="{021DD140-E3A4-4529-B888-E26860EAF76F}" type="presParOf" srcId="{4BA21E3D-DFDE-43C6-B8A0-A5BE96A7A9D1}" destId="{5AAD3769-1743-4E46-B599-6773AB77272E}" srcOrd="1" destOrd="0" presId="urn:microsoft.com/office/officeart/2008/layout/VerticalCircleList"/>
    <dgm:cxn modelId="{B9D6AFB8-D9B9-45AF-A64D-02750DD56E11}" type="presParOf" srcId="{4BA21E3D-DFDE-43C6-B8A0-A5BE96A7A9D1}" destId="{9A6D1F05-C98B-4655-9849-BFCF14702FC4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370ED6F-E3FB-4B81-B267-B2C461212F1B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304F-F82C-41FF-894C-AE9118F8EEBC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01F79-FAE1-4325-8289-F3C668C2D781}" type="parTrans" cxnId="{4094F89C-064D-4550-A39D-FA040BABB8B7}">
      <dgm:prSet/>
      <dgm:spPr/>
      <dgm:t>
        <a:bodyPr/>
        <a:lstStyle/>
        <a:p>
          <a:endParaRPr lang="en-US"/>
        </a:p>
      </dgm:t>
    </dgm:pt>
    <dgm:pt modelId="{8C12DAB5-5746-4409-B86E-314704EC3C1C}" type="sibTrans" cxnId="{4094F89C-064D-4550-A39D-FA040BABB8B7}">
      <dgm:prSet/>
      <dgm:spPr/>
      <dgm:t>
        <a:bodyPr/>
        <a:lstStyle/>
        <a:p>
          <a:endParaRPr lang="en-US"/>
        </a:p>
      </dgm:t>
    </dgm:pt>
    <dgm:pt modelId="{D00878CD-6512-430B-87A6-F9CDCC674F21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6F18AD9-5F16-45F8-8A8F-D16FCD500330}" type="parTrans" cxnId="{97C8DA76-0B9D-4F83-BEF8-52056BF19058}">
      <dgm:prSet/>
      <dgm:spPr/>
      <dgm:t>
        <a:bodyPr/>
        <a:lstStyle/>
        <a:p>
          <a:endParaRPr lang="en-US"/>
        </a:p>
      </dgm:t>
    </dgm:pt>
    <dgm:pt modelId="{5E343AF4-4455-45C4-B539-5E8EF12AF82B}" type="sibTrans" cxnId="{97C8DA76-0B9D-4F83-BEF8-52056BF19058}">
      <dgm:prSet/>
      <dgm:spPr/>
      <dgm:t>
        <a:bodyPr/>
        <a:lstStyle/>
        <a:p>
          <a:endParaRPr lang="en-US"/>
        </a:p>
      </dgm:t>
    </dgm:pt>
    <dgm:pt modelId="{5E914DEF-4ECF-4375-B379-AED58F0A259B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31C92-3290-4E5B-8B71-B7FE6CA96A76}" type="parTrans" cxnId="{59AA64AC-EBD6-430E-9DEA-F28C662C1C52}">
      <dgm:prSet/>
      <dgm:spPr/>
      <dgm:t>
        <a:bodyPr/>
        <a:lstStyle/>
        <a:p>
          <a:endParaRPr lang="en-US"/>
        </a:p>
      </dgm:t>
    </dgm:pt>
    <dgm:pt modelId="{B36BA36A-F4FD-4053-A2A0-D4C7F34AF676}" type="sibTrans" cxnId="{59AA64AC-EBD6-430E-9DEA-F28C662C1C52}">
      <dgm:prSet/>
      <dgm:spPr/>
      <dgm:t>
        <a:bodyPr/>
        <a:lstStyle/>
        <a:p>
          <a:endParaRPr lang="en-US"/>
        </a:p>
      </dgm:t>
    </dgm:pt>
    <dgm:pt modelId="{C3141EE7-0A92-484E-8F74-CD2CE169A4A0}" type="pres">
      <dgm:prSet presAssocID="{8370ED6F-E3FB-4B81-B267-B2C461212F1B}" presName="Name0" presStyleCnt="0">
        <dgm:presLayoutVars>
          <dgm:dir/>
          <dgm:resizeHandles val="exact"/>
        </dgm:presLayoutVars>
      </dgm:prSet>
      <dgm:spPr/>
    </dgm:pt>
    <dgm:pt modelId="{057A8FE0-41D9-4C95-8767-EF6367CDEBBC}" type="pres">
      <dgm:prSet presAssocID="{C1CA304F-F82C-41FF-894C-AE9118F8EEBC}" presName="composite" presStyleCnt="0"/>
      <dgm:spPr/>
    </dgm:pt>
    <dgm:pt modelId="{F91849F2-DC29-41AD-9DA8-1E6AB4A759AB}" type="pres">
      <dgm:prSet presAssocID="{C1CA304F-F82C-41FF-894C-AE9118F8EEBC}" presName="bgChev" presStyleLbl="node1" presStyleIdx="0" presStyleCnt="3"/>
      <dgm:spPr/>
    </dgm:pt>
    <dgm:pt modelId="{78C2CFD2-E61B-484B-9B2E-D84A3236F4C8}" type="pres">
      <dgm:prSet presAssocID="{C1CA304F-F82C-41FF-894C-AE9118F8EEBC}" presName="txNode" presStyleLbl="fgAcc1" presStyleIdx="0" presStyleCnt="3">
        <dgm:presLayoutVars>
          <dgm:bulletEnabled val="1"/>
        </dgm:presLayoutVars>
      </dgm:prSet>
      <dgm:spPr/>
    </dgm:pt>
    <dgm:pt modelId="{555F07D6-DB05-488D-82EB-F1AD4D5A2024}" type="pres">
      <dgm:prSet presAssocID="{8C12DAB5-5746-4409-B86E-314704EC3C1C}" presName="compositeSpace" presStyleCnt="0"/>
      <dgm:spPr/>
    </dgm:pt>
    <dgm:pt modelId="{5C24D0A0-B51D-483F-B9FF-72FAC1AAEEF8}" type="pres">
      <dgm:prSet presAssocID="{D00878CD-6512-430B-87A6-F9CDCC674F21}" presName="composite" presStyleCnt="0"/>
      <dgm:spPr/>
    </dgm:pt>
    <dgm:pt modelId="{3AEF0D50-A2CC-4D05-A4F9-9901571AB02D}" type="pres">
      <dgm:prSet presAssocID="{D00878CD-6512-430B-87A6-F9CDCC674F21}" presName="bgChev" presStyleLbl="node1" presStyleIdx="1" presStyleCnt="3"/>
      <dgm:spPr/>
    </dgm:pt>
    <dgm:pt modelId="{F515BC59-E943-40D6-AAFC-DD6548B43145}" type="pres">
      <dgm:prSet presAssocID="{D00878CD-6512-430B-87A6-F9CDCC674F21}" presName="txNode" presStyleLbl="fgAcc1" presStyleIdx="1" presStyleCnt="3">
        <dgm:presLayoutVars>
          <dgm:bulletEnabled val="1"/>
        </dgm:presLayoutVars>
      </dgm:prSet>
      <dgm:spPr/>
    </dgm:pt>
    <dgm:pt modelId="{FBB2B5B0-FE8F-4B31-B942-652FA1B0B224}" type="pres">
      <dgm:prSet presAssocID="{5E343AF4-4455-45C4-B539-5E8EF12AF82B}" presName="compositeSpace" presStyleCnt="0"/>
      <dgm:spPr/>
    </dgm:pt>
    <dgm:pt modelId="{966A62C1-495D-45F4-9135-CC9B40B8482A}" type="pres">
      <dgm:prSet presAssocID="{5E914DEF-4ECF-4375-B379-AED58F0A259B}" presName="composite" presStyleCnt="0"/>
      <dgm:spPr/>
    </dgm:pt>
    <dgm:pt modelId="{C71B7C4E-6F2A-47DB-BC8F-02FB9CCEA611}" type="pres">
      <dgm:prSet presAssocID="{5E914DEF-4ECF-4375-B379-AED58F0A259B}" presName="bgChev" presStyleLbl="node1" presStyleIdx="2" presStyleCnt="3"/>
      <dgm:spPr/>
    </dgm:pt>
    <dgm:pt modelId="{B6E53EEB-BAE7-4BE2-A9F9-5C06982AA25A}" type="pres">
      <dgm:prSet presAssocID="{5E914DEF-4ECF-4375-B379-AED58F0A259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DD6750A-F612-45C6-B9A1-767C72B68BEA}" type="presOf" srcId="{8370ED6F-E3FB-4B81-B267-B2C461212F1B}" destId="{C3141EE7-0A92-484E-8F74-CD2CE169A4A0}" srcOrd="0" destOrd="0" presId="urn:microsoft.com/office/officeart/2005/8/layout/chevronAccent+Icon"/>
    <dgm:cxn modelId="{965B4A27-84DE-4008-B7D0-7C714ED94538}" type="presOf" srcId="{5E914DEF-4ECF-4375-B379-AED58F0A259B}" destId="{B6E53EEB-BAE7-4BE2-A9F9-5C06982AA25A}" srcOrd="0" destOrd="0" presId="urn:microsoft.com/office/officeart/2005/8/layout/chevronAccent+Icon"/>
    <dgm:cxn modelId="{53CFFC5F-3177-4BBB-9ED7-853E84F0122D}" type="presOf" srcId="{C1CA304F-F82C-41FF-894C-AE9118F8EEBC}" destId="{78C2CFD2-E61B-484B-9B2E-D84A3236F4C8}" srcOrd="0" destOrd="0" presId="urn:microsoft.com/office/officeart/2005/8/layout/chevronAccent+Icon"/>
    <dgm:cxn modelId="{CDCE8060-52A9-4B09-8A85-E92C4EBC5BEC}" type="presOf" srcId="{D00878CD-6512-430B-87A6-F9CDCC674F21}" destId="{F515BC59-E943-40D6-AAFC-DD6548B43145}" srcOrd="0" destOrd="0" presId="urn:microsoft.com/office/officeart/2005/8/layout/chevronAccent+Icon"/>
    <dgm:cxn modelId="{97C8DA76-0B9D-4F83-BEF8-52056BF19058}" srcId="{8370ED6F-E3FB-4B81-B267-B2C461212F1B}" destId="{D00878CD-6512-430B-87A6-F9CDCC674F21}" srcOrd="1" destOrd="0" parTransId="{76F18AD9-5F16-45F8-8A8F-D16FCD500330}" sibTransId="{5E343AF4-4455-45C4-B539-5E8EF12AF82B}"/>
    <dgm:cxn modelId="{4094F89C-064D-4550-A39D-FA040BABB8B7}" srcId="{8370ED6F-E3FB-4B81-B267-B2C461212F1B}" destId="{C1CA304F-F82C-41FF-894C-AE9118F8EEBC}" srcOrd="0" destOrd="0" parTransId="{B7A01F79-FAE1-4325-8289-F3C668C2D781}" sibTransId="{8C12DAB5-5746-4409-B86E-314704EC3C1C}"/>
    <dgm:cxn modelId="{59AA64AC-EBD6-430E-9DEA-F28C662C1C52}" srcId="{8370ED6F-E3FB-4B81-B267-B2C461212F1B}" destId="{5E914DEF-4ECF-4375-B379-AED58F0A259B}" srcOrd="2" destOrd="0" parTransId="{30131C92-3290-4E5B-8B71-B7FE6CA96A76}" sibTransId="{B36BA36A-F4FD-4053-A2A0-D4C7F34AF676}"/>
    <dgm:cxn modelId="{F4FF53C2-5D29-466A-9C1F-F6F73E4BCDC6}" type="presParOf" srcId="{C3141EE7-0A92-484E-8F74-CD2CE169A4A0}" destId="{057A8FE0-41D9-4C95-8767-EF6367CDEBBC}" srcOrd="0" destOrd="0" presId="urn:microsoft.com/office/officeart/2005/8/layout/chevronAccent+Icon"/>
    <dgm:cxn modelId="{3F615EB8-44FC-4749-8F39-58A8CEBD0122}" type="presParOf" srcId="{057A8FE0-41D9-4C95-8767-EF6367CDEBBC}" destId="{F91849F2-DC29-41AD-9DA8-1E6AB4A759AB}" srcOrd="0" destOrd="0" presId="urn:microsoft.com/office/officeart/2005/8/layout/chevronAccent+Icon"/>
    <dgm:cxn modelId="{86107F94-AC68-40E3-AEDF-2550A74B7861}" type="presParOf" srcId="{057A8FE0-41D9-4C95-8767-EF6367CDEBBC}" destId="{78C2CFD2-E61B-484B-9B2E-D84A3236F4C8}" srcOrd="1" destOrd="0" presId="urn:microsoft.com/office/officeart/2005/8/layout/chevronAccent+Icon"/>
    <dgm:cxn modelId="{9111F519-BA4F-4F36-8152-D4E356AAFF27}" type="presParOf" srcId="{C3141EE7-0A92-484E-8F74-CD2CE169A4A0}" destId="{555F07D6-DB05-488D-82EB-F1AD4D5A2024}" srcOrd="1" destOrd="0" presId="urn:microsoft.com/office/officeart/2005/8/layout/chevronAccent+Icon"/>
    <dgm:cxn modelId="{CEAB9837-DE42-422D-929D-79569D9C20B8}" type="presParOf" srcId="{C3141EE7-0A92-484E-8F74-CD2CE169A4A0}" destId="{5C24D0A0-B51D-483F-B9FF-72FAC1AAEEF8}" srcOrd="2" destOrd="0" presId="urn:microsoft.com/office/officeart/2005/8/layout/chevronAccent+Icon"/>
    <dgm:cxn modelId="{D2AB5235-B774-4F2D-956E-77C2C9C02265}" type="presParOf" srcId="{5C24D0A0-B51D-483F-B9FF-72FAC1AAEEF8}" destId="{3AEF0D50-A2CC-4D05-A4F9-9901571AB02D}" srcOrd="0" destOrd="0" presId="urn:microsoft.com/office/officeart/2005/8/layout/chevronAccent+Icon"/>
    <dgm:cxn modelId="{43CB4212-8DE1-4CC9-8F52-A2FD26EB6FB2}" type="presParOf" srcId="{5C24D0A0-B51D-483F-B9FF-72FAC1AAEEF8}" destId="{F515BC59-E943-40D6-AAFC-DD6548B43145}" srcOrd="1" destOrd="0" presId="urn:microsoft.com/office/officeart/2005/8/layout/chevronAccent+Icon"/>
    <dgm:cxn modelId="{67B95872-1E0B-477A-829D-DD276748B1B2}" type="presParOf" srcId="{C3141EE7-0A92-484E-8F74-CD2CE169A4A0}" destId="{FBB2B5B0-FE8F-4B31-B942-652FA1B0B224}" srcOrd="3" destOrd="0" presId="urn:microsoft.com/office/officeart/2005/8/layout/chevronAccent+Icon"/>
    <dgm:cxn modelId="{4430633E-86C2-4712-A924-5DFE8E13A85D}" type="presParOf" srcId="{C3141EE7-0A92-484E-8F74-CD2CE169A4A0}" destId="{966A62C1-495D-45F4-9135-CC9B40B8482A}" srcOrd="4" destOrd="0" presId="urn:microsoft.com/office/officeart/2005/8/layout/chevronAccent+Icon"/>
    <dgm:cxn modelId="{1F7E4723-2140-4AD6-95D9-77F025CD44D6}" type="presParOf" srcId="{966A62C1-495D-45F4-9135-CC9B40B8482A}" destId="{C71B7C4E-6F2A-47DB-BC8F-02FB9CCEA611}" srcOrd="0" destOrd="0" presId="urn:microsoft.com/office/officeart/2005/8/layout/chevronAccent+Icon"/>
    <dgm:cxn modelId="{31ABF614-04CE-4575-887D-EC0D7AED6392}" type="presParOf" srcId="{966A62C1-495D-45F4-9135-CC9B40B8482A}" destId="{B6E53EEB-BAE7-4BE2-A9F9-5C06982AA25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370ED6F-E3FB-4B81-B267-B2C461212F1B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304F-F82C-41FF-894C-AE9118F8EEBC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01F79-FAE1-4325-8289-F3C668C2D781}" type="parTrans" cxnId="{4094F89C-064D-4550-A39D-FA040BABB8B7}">
      <dgm:prSet/>
      <dgm:spPr/>
      <dgm:t>
        <a:bodyPr/>
        <a:lstStyle/>
        <a:p>
          <a:endParaRPr lang="en-US"/>
        </a:p>
      </dgm:t>
    </dgm:pt>
    <dgm:pt modelId="{8C12DAB5-5746-4409-B86E-314704EC3C1C}" type="sibTrans" cxnId="{4094F89C-064D-4550-A39D-FA040BABB8B7}">
      <dgm:prSet/>
      <dgm:spPr/>
      <dgm:t>
        <a:bodyPr/>
        <a:lstStyle/>
        <a:p>
          <a:endParaRPr lang="en-US"/>
        </a:p>
      </dgm:t>
    </dgm:pt>
    <dgm:pt modelId="{D00878CD-6512-430B-87A6-F9CDCC674F21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6F18AD9-5F16-45F8-8A8F-D16FCD500330}" type="parTrans" cxnId="{97C8DA76-0B9D-4F83-BEF8-52056BF19058}">
      <dgm:prSet/>
      <dgm:spPr/>
      <dgm:t>
        <a:bodyPr/>
        <a:lstStyle/>
        <a:p>
          <a:endParaRPr lang="en-US"/>
        </a:p>
      </dgm:t>
    </dgm:pt>
    <dgm:pt modelId="{5E343AF4-4455-45C4-B539-5E8EF12AF82B}" type="sibTrans" cxnId="{97C8DA76-0B9D-4F83-BEF8-52056BF19058}">
      <dgm:prSet/>
      <dgm:spPr/>
      <dgm:t>
        <a:bodyPr/>
        <a:lstStyle/>
        <a:p>
          <a:endParaRPr lang="en-US"/>
        </a:p>
      </dgm:t>
    </dgm:pt>
    <dgm:pt modelId="{5E914DEF-4ECF-4375-B379-AED58F0A259B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31C92-3290-4E5B-8B71-B7FE6CA96A76}" type="parTrans" cxnId="{59AA64AC-EBD6-430E-9DEA-F28C662C1C52}">
      <dgm:prSet/>
      <dgm:spPr/>
      <dgm:t>
        <a:bodyPr/>
        <a:lstStyle/>
        <a:p>
          <a:endParaRPr lang="en-US"/>
        </a:p>
      </dgm:t>
    </dgm:pt>
    <dgm:pt modelId="{B36BA36A-F4FD-4053-A2A0-D4C7F34AF676}" type="sibTrans" cxnId="{59AA64AC-EBD6-430E-9DEA-F28C662C1C52}">
      <dgm:prSet/>
      <dgm:spPr/>
      <dgm:t>
        <a:bodyPr/>
        <a:lstStyle/>
        <a:p>
          <a:endParaRPr lang="en-US"/>
        </a:p>
      </dgm:t>
    </dgm:pt>
    <dgm:pt modelId="{C3141EE7-0A92-484E-8F74-CD2CE169A4A0}" type="pres">
      <dgm:prSet presAssocID="{8370ED6F-E3FB-4B81-B267-B2C461212F1B}" presName="Name0" presStyleCnt="0">
        <dgm:presLayoutVars>
          <dgm:dir/>
          <dgm:resizeHandles val="exact"/>
        </dgm:presLayoutVars>
      </dgm:prSet>
      <dgm:spPr/>
    </dgm:pt>
    <dgm:pt modelId="{057A8FE0-41D9-4C95-8767-EF6367CDEBBC}" type="pres">
      <dgm:prSet presAssocID="{C1CA304F-F82C-41FF-894C-AE9118F8EEBC}" presName="composite" presStyleCnt="0"/>
      <dgm:spPr/>
    </dgm:pt>
    <dgm:pt modelId="{F91849F2-DC29-41AD-9DA8-1E6AB4A759AB}" type="pres">
      <dgm:prSet presAssocID="{C1CA304F-F82C-41FF-894C-AE9118F8EEBC}" presName="bgChev" presStyleLbl="node1" presStyleIdx="0" presStyleCnt="3"/>
      <dgm:spPr/>
    </dgm:pt>
    <dgm:pt modelId="{78C2CFD2-E61B-484B-9B2E-D84A3236F4C8}" type="pres">
      <dgm:prSet presAssocID="{C1CA304F-F82C-41FF-894C-AE9118F8EEBC}" presName="txNode" presStyleLbl="fgAcc1" presStyleIdx="0" presStyleCnt="3">
        <dgm:presLayoutVars>
          <dgm:bulletEnabled val="1"/>
        </dgm:presLayoutVars>
      </dgm:prSet>
      <dgm:spPr/>
    </dgm:pt>
    <dgm:pt modelId="{555F07D6-DB05-488D-82EB-F1AD4D5A2024}" type="pres">
      <dgm:prSet presAssocID="{8C12DAB5-5746-4409-B86E-314704EC3C1C}" presName="compositeSpace" presStyleCnt="0"/>
      <dgm:spPr/>
    </dgm:pt>
    <dgm:pt modelId="{5C24D0A0-B51D-483F-B9FF-72FAC1AAEEF8}" type="pres">
      <dgm:prSet presAssocID="{D00878CD-6512-430B-87A6-F9CDCC674F21}" presName="composite" presStyleCnt="0"/>
      <dgm:spPr/>
    </dgm:pt>
    <dgm:pt modelId="{3AEF0D50-A2CC-4D05-A4F9-9901571AB02D}" type="pres">
      <dgm:prSet presAssocID="{D00878CD-6512-430B-87A6-F9CDCC674F21}" presName="bgChev" presStyleLbl="node1" presStyleIdx="1" presStyleCnt="3"/>
      <dgm:spPr/>
    </dgm:pt>
    <dgm:pt modelId="{F515BC59-E943-40D6-AAFC-DD6548B43145}" type="pres">
      <dgm:prSet presAssocID="{D00878CD-6512-430B-87A6-F9CDCC674F21}" presName="txNode" presStyleLbl="fgAcc1" presStyleIdx="1" presStyleCnt="3">
        <dgm:presLayoutVars>
          <dgm:bulletEnabled val="1"/>
        </dgm:presLayoutVars>
      </dgm:prSet>
      <dgm:spPr/>
    </dgm:pt>
    <dgm:pt modelId="{FBB2B5B0-FE8F-4B31-B942-652FA1B0B224}" type="pres">
      <dgm:prSet presAssocID="{5E343AF4-4455-45C4-B539-5E8EF12AF82B}" presName="compositeSpace" presStyleCnt="0"/>
      <dgm:spPr/>
    </dgm:pt>
    <dgm:pt modelId="{966A62C1-495D-45F4-9135-CC9B40B8482A}" type="pres">
      <dgm:prSet presAssocID="{5E914DEF-4ECF-4375-B379-AED58F0A259B}" presName="composite" presStyleCnt="0"/>
      <dgm:spPr/>
    </dgm:pt>
    <dgm:pt modelId="{C71B7C4E-6F2A-47DB-BC8F-02FB9CCEA611}" type="pres">
      <dgm:prSet presAssocID="{5E914DEF-4ECF-4375-B379-AED58F0A259B}" presName="bgChev" presStyleLbl="node1" presStyleIdx="2" presStyleCnt="3"/>
      <dgm:spPr/>
    </dgm:pt>
    <dgm:pt modelId="{B6E53EEB-BAE7-4BE2-A9F9-5C06982AA25A}" type="pres">
      <dgm:prSet presAssocID="{5E914DEF-4ECF-4375-B379-AED58F0A259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DD6750A-F612-45C6-B9A1-767C72B68BEA}" type="presOf" srcId="{8370ED6F-E3FB-4B81-B267-B2C461212F1B}" destId="{C3141EE7-0A92-484E-8F74-CD2CE169A4A0}" srcOrd="0" destOrd="0" presId="urn:microsoft.com/office/officeart/2005/8/layout/chevronAccent+Icon"/>
    <dgm:cxn modelId="{965B4A27-84DE-4008-B7D0-7C714ED94538}" type="presOf" srcId="{5E914DEF-4ECF-4375-B379-AED58F0A259B}" destId="{B6E53EEB-BAE7-4BE2-A9F9-5C06982AA25A}" srcOrd="0" destOrd="0" presId="urn:microsoft.com/office/officeart/2005/8/layout/chevronAccent+Icon"/>
    <dgm:cxn modelId="{53CFFC5F-3177-4BBB-9ED7-853E84F0122D}" type="presOf" srcId="{C1CA304F-F82C-41FF-894C-AE9118F8EEBC}" destId="{78C2CFD2-E61B-484B-9B2E-D84A3236F4C8}" srcOrd="0" destOrd="0" presId="urn:microsoft.com/office/officeart/2005/8/layout/chevronAccent+Icon"/>
    <dgm:cxn modelId="{CDCE8060-52A9-4B09-8A85-E92C4EBC5BEC}" type="presOf" srcId="{D00878CD-6512-430B-87A6-F9CDCC674F21}" destId="{F515BC59-E943-40D6-AAFC-DD6548B43145}" srcOrd="0" destOrd="0" presId="urn:microsoft.com/office/officeart/2005/8/layout/chevronAccent+Icon"/>
    <dgm:cxn modelId="{97C8DA76-0B9D-4F83-BEF8-52056BF19058}" srcId="{8370ED6F-E3FB-4B81-B267-B2C461212F1B}" destId="{D00878CD-6512-430B-87A6-F9CDCC674F21}" srcOrd="1" destOrd="0" parTransId="{76F18AD9-5F16-45F8-8A8F-D16FCD500330}" sibTransId="{5E343AF4-4455-45C4-B539-5E8EF12AF82B}"/>
    <dgm:cxn modelId="{4094F89C-064D-4550-A39D-FA040BABB8B7}" srcId="{8370ED6F-E3FB-4B81-B267-B2C461212F1B}" destId="{C1CA304F-F82C-41FF-894C-AE9118F8EEBC}" srcOrd="0" destOrd="0" parTransId="{B7A01F79-FAE1-4325-8289-F3C668C2D781}" sibTransId="{8C12DAB5-5746-4409-B86E-314704EC3C1C}"/>
    <dgm:cxn modelId="{59AA64AC-EBD6-430E-9DEA-F28C662C1C52}" srcId="{8370ED6F-E3FB-4B81-B267-B2C461212F1B}" destId="{5E914DEF-4ECF-4375-B379-AED58F0A259B}" srcOrd="2" destOrd="0" parTransId="{30131C92-3290-4E5B-8B71-B7FE6CA96A76}" sibTransId="{B36BA36A-F4FD-4053-A2A0-D4C7F34AF676}"/>
    <dgm:cxn modelId="{F4FF53C2-5D29-466A-9C1F-F6F73E4BCDC6}" type="presParOf" srcId="{C3141EE7-0A92-484E-8F74-CD2CE169A4A0}" destId="{057A8FE0-41D9-4C95-8767-EF6367CDEBBC}" srcOrd="0" destOrd="0" presId="urn:microsoft.com/office/officeart/2005/8/layout/chevronAccent+Icon"/>
    <dgm:cxn modelId="{3F615EB8-44FC-4749-8F39-58A8CEBD0122}" type="presParOf" srcId="{057A8FE0-41D9-4C95-8767-EF6367CDEBBC}" destId="{F91849F2-DC29-41AD-9DA8-1E6AB4A759AB}" srcOrd="0" destOrd="0" presId="urn:microsoft.com/office/officeart/2005/8/layout/chevronAccent+Icon"/>
    <dgm:cxn modelId="{86107F94-AC68-40E3-AEDF-2550A74B7861}" type="presParOf" srcId="{057A8FE0-41D9-4C95-8767-EF6367CDEBBC}" destId="{78C2CFD2-E61B-484B-9B2E-D84A3236F4C8}" srcOrd="1" destOrd="0" presId="urn:microsoft.com/office/officeart/2005/8/layout/chevronAccent+Icon"/>
    <dgm:cxn modelId="{9111F519-BA4F-4F36-8152-D4E356AAFF27}" type="presParOf" srcId="{C3141EE7-0A92-484E-8F74-CD2CE169A4A0}" destId="{555F07D6-DB05-488D-82EB-F1AD4D5A2024}" srcOrd="1" destOrd="0" presId="urn:microsoft.com/office/officeart/2005/8/layout/chevronAccent+Icon"/>
    <dgm:cxn modelId="{CEAB9837-DE42-422D-929D-79569D9C20B8}" type="presParOf" srcId="{C3141EE7-0A92-484E-8F74-CD2CE169A4A0}" destId="{5C24D0A0-B51D-483F-B9FF-72FAC1AAEEF8}" srcOrd="2" destOrd="0" presId="urn:microsoft.com/office/officeart/2005/8/layout/chevronAccent+Icon"/>
    <dgm:cxn modelId="{D2AB5235-B774-4F2D-956E-77C2C9C02265}" type="presParOf" srcId="{5C24D0A0-B51D-483F-B9FF-72FAC1AAEEF8}" destId="{3AEF0D50-A2CC-4D05-A4F9-9901571AB02D}" srcOrd="0" destOrd="0" presId="urn:microsoft.com/office/officeart/2005/8/layout/chevronAccent+Icon"/>
    <dgm:cxn modelId="{43CB4212-8DE1-4CC9-8F52-A2FD26EB6FB2}" type="presParOf" srcId="{5C24D0A0-B51D-483F-B9FF-72FAC1AAEEF8}" destId="{F515BC59-E943-40D6-AAFC-DD6548B43145}" srcOrd="1" destOrd="0" presId="urn:microsoft.com/office/officeart/2005/8/layout/chevronAccent+Icon"/>
    <dgm:cxn modelId="{67B95872-1E0B-477A-829D-DD276748B1B2}" type="presParOf" srcId="{C3141EE7-0A92-484E-8F74-CD2CE169A4A0}" destId="{FBB2B5B0-FE8F-4B31-B942-652FA1B0B224}" srcOrd="3" destOrd="0" presId="urn:microsoft.com/office/officeart/2005/8/layout/chevronAccent+Icon"/>
    <dgm:cxn modelId="{4430633E-86C2-4712-A924-5DFE8E13A85D}" type="presParOf" srcId="{C3141EE7-0A92-484E-8F74-CD2CE169A4A0}" destId="{966A62C1-495D-45F4-9135-CC9B40B8482A}" srcOrd="4" destOrd="0" presId="urn:microsoft.com/office/officeart/2005/8/layout/chevronAccent+Icon"/>
    <dgm:cxn modelId="{1F7E4723-2140-4AD6-95D9-77F025CD44D6}" type="presParOf" srcId="{966A62C1-495D-45F4-9135-CC9B40B8482A}" destId="{C71B7C4E-6F2A-47DB-BC8F-02FB9CCEA611}" srcOrd="0" destOrd="0" presId="urn:microsoft.com/office/officeart/2005/8/layout/chevronAccent+Icon"/>
    <dgm:cxn modelId="{31ABF614-04CE-4575-887D-EC0D7AED6392}" type="presParOf" srcId="{966A62C1-495D-45F4-9135-CC9B40B8482A}" destId="{B6E53EEB-BAE7-4BE2-A9F9-5C06982AA25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C201E-8A7B-4A71-B33C-8BAC7D412F5C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E50AFA2-589E-4B11-8EDD-4FCA3B7040EE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Cash bail</a:t>
          </a:r>
          <a:r>
            <a: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– money given to a court to allow an individual charged with a crime to leave jail and return later for trial</a:t>
          </a:r>
        </a:p>
      </dgm:t>
    </dgm:pt>
    <dgm:pt modelId="{E8E67DEC-664C-481F-996B-39D495B837CF}" type="parTrans" cxnId="{A385045A-20D8-428E-89BD-786A3649B8C5}">
      <dgm:prSet/>
      <dgm:spPr/>
      <dgm:t>
        <a:bodyPr/>
        <a:lstStyle/>
        <a:p>
          <a:endParaRPr lang="en-US"/>
        </a:p>
      </dgm:t>
    </dgm:pt>
    <dgm:pt modelId="{D136F381-5C6C-491E-85ED-4FED241625FB}" type="sibTrans" cxnId="{A385045A-20D8-428E-89BD-786A3649B8C5}">
      <dgm:prSet/>
      <dgm:spPr/>
      <dgm:t>
        <a:bodyPr/>
        <a:lstStyle/>
        <a:p>
          <a:endParaRPr lang="en-US"/>
        </a:p>
      </dgm:t>
    </dgm:pt>
    <dgm:pt modelId="{DD5E8B1E-83BE-4BCB-B7E7-0446FEF45D40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Pretrial detention</a:t>
          </a:r>
          <a:r>
            <a: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– if bail is denied or cannot be paid, the individual must await trial in jail</a:t>
          </a:r>
        </a:p>
      </dgm:t>
    </dgm:pt>
    <dgm:pt modelId="{45D97A65-532F-4152-A487-760E59417A01}" type="parTrans" cxnId="{B3D7CED6-636B-4298-9400-F498782EF0E1}">
      <dgm:prSet/>
      <dgm:spPr/>
      <dgm:t>
        <a:bodyPr/>
        <a:lstStyle/>
        <a:p>
          <a:endParaRPr lang="en-US"/>
        </a:p>
      </dgm:t>
    </dgm:pt>
    <dgm:pt modelId="{1A821F08-2700-477E-A43A-2AFBD5A9EAEF}" type="sibTrans" cxnId="{B3D7CED6-636B-4298-9400-F498782EF0E1}">
      <dgm:prSet/>
      <dgm:spPr/>
      <dgm:t>
        <a:bodyPr/>
        <a:lstStyle/>
        <a:p>
          <a:endParaRPr lang="en-US"/>
        </a:p>
      </dgm:t>
    </dgm:pt>
    <dgm:pt modelId="{FA9FFA4C-DA16-4423-B644-BCC722C71EBC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14</a:t>
          </a:r>
          <a:r>
            <a:rPr lang="en-US" b="1" baseline="300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th</a:t>
          </a:r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Amendment</a:t>
          </a:r>
          <a:r>
            <a: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– “No State shall…deprive any person of life, liberty, or property, without due process of law”</a:t>
          </a:r>
        </a:p>
      </dgm:t>
    </dgm:pt>
    <dgm:pt modelId="{0B567756-DA25-42FA-9D20-82BAAECB984D}" type="parTrans" cxnId="{F1135503-CC24-4FD7-94B5-513194BC87FB}">
      <dgm:prSet/>
      <dgm:spPr/>
      <dgm:t>
        <a:bodyPr/>
        <a:lstStyle/>
        <a:p>
          <a:endParaRPr lang="en-US"/>
        </a:p>
      </dgm:t>
    </dgm:pt>
    <dgm:pt modelId="{2833DD10-DA8E-4E42-ADC2-939C521D820C}" type="sibTrans" cxnId="{F1135503-CC24-4FD7-94B5-513194BC87FB}">
      <dgm:prSet/>
      <dgm:spPr/>
      <dgm:t>
        <a:bodyPr/>
        <a:lstStyle/>
        <a:p>
          <a:endParaRPr lang="en-US"/>
        </a:p>
      </dgm:t>
    </dgm:pt>
    <dgm:pt modelId="{CA9F1071-76D1-4CA7-AEB9-FD0D5B7ADB56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Several states and counties have </a:t>
          </a:r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eliminated cash bail </a:t>
          </a:r>
          <a:r>
            <a:rPr lang="en-US" b="0" dirty="0">
              <a:latin typeface="Verdana" panose="020B0604030504040204" pitchFamily="34" charset="0"/>
              <a:ea typeface="Verdana" panose="020B0604030504040204" pitchFamily="34" charset="0"/>
            </a:rPr>
            <a:t>for some or all charges including </a:t>
          </a:r>
          <a:r>
            <a:rPr lang="en-US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Harris County, TX</a:t>
          </a:r>
        </a:p>
      </dgm:t>
    </dgm:pt>
    <dgm:pt modelId="{11AFB47F-3313-48F4-B132-103BE0D41F69}" type="parTrans" cxnId="{63705CFD-3700-49CE-8FE2-DF76FA2229EB}">
      <dgm:prSet/>
      <dgm:spPr/>
      <dgm:t>
        <a:bodyPr/>
        <a:lstStyle/>
        <a:p>
          <a:endParaRPr lang="en-US"/>
        </a:p>
      </dgm:t>
    </dgm:pt>
    <dgm:pt modelId="{1581287B-ED5A-49BD-9DF6-690281507B5D}" type="sibTrans" cxnId="{63705CFD-3700-49CE-8FE2-DF76FA2229EB}">
      <dgm:prSet/>
      <dgm:spPr/>
      <dgm:t>
        <a:bodyPr/>
        <a:lstStyle/>
        <a:p>
          <a:endParaRPr lang="en-US"/>
        </a:p>
      </dgm:t>
    </dgm:pt>
    <dgm:pt modelId="{5D14C3B0-66CE-4D56-A520-4615A9CDE5E7}" type="pres">
      <dgm:prSet presAssocID="{3B3C201E-8A7B-4A71-B33C-8BAC7D412F5C}" presName="linear" presStyleCnt="0">
        <dgm:presLayoutVars>
          <dgm:animLvl val="lvl"/>
          <dgm:resizeHandles val="exact"/>
        </dgm:presLayoutVars>
      </dgm:prSet>
      <dgm:spPr/>
    </dgm:pt>
    <dgm:pt modelId="{1FB9DAA3-E3D0-4430-9031-C719365FD672}" type="pres">
      <dgm:prSet presAssocID="{4E50AFA2-589E-4B11-8EDD-4FCA3B7040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D5FB33-B140-4573-8B97-228F503EFE26}" type="pres">
      <dgm:prSet presAssocID="{D136F381-5C6C-491E-85ED-4FED241625FB}" presName="spacer" presStyleCnt="0"/>
      <dgm:spPr/>
    </dgm:pt>
    <dgm:pt modelId="{ADA0DFD7-F5CF-465C-B1CA-1B73C10B4F92}" type="pres">
      <dgm:prSet presAssocID="{DD5E8B1E-83BE-4BCB-B7E7-0446FEF45D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0D05B6-CD5A-4CD8-8C42-313CFD956CB1}" type="pres">
      <dgm:prSet presAssocID="{1A821F08-2700-477E-A43A-2AFBD5A9EAEF}" presName="spacer" presStyleCnt="0"/>
      <dgm:spPr/>
    </dgm:pt>
    <dgm:pt modelId="{ADC80812-140A-45D5-B2FF-60F3248B82C5}" type="pres">
      <dgm:prSet presAssocID="{FA9FFA4C-DA16-4423-B644-BCC722C71E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7742EC-8742-496E-81A4-D66408DC64AE}" type="pres">
      <dgm:prSet presAssocID="{2833DD10-DA8E-4E42-ADC2-939C521D820C}" presName="spacer" presStyleCnt="0"/>
      <dgm:spPr/>
    </dgm:pt>
    <dgm:pt modelId="{DB234C2E-4A2E-41CC-8D1B-114B5EF67420}" type="pres">
      <dgm:prSet presAssocID="{CA9F1071-76D1-4CA7-AEB9-FD0D5B7ADB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135503-CC24-4FD7-94B5-513194BC87FB}" srcId="{3B3C201E-8A7B-4A71-B33C-8BAC7D412F5C}" destId="{FA9FFA4C-DA16-4423-B644-BCC722C71EBC}" srcOrd="2" destOrd="0" parTransId="{0B567756-DA25-42FA-9D20-82BAAECB984D}" sibTransId="{2833DD10-DA8E-4E42-ADC2-939C521D820C}"/>
    <dgm:cxn modelId="{1EA35127-B363-40EA-AC06-6C0D05723574}" type="presOf" srcId="{DD5E8B1E-83BE-4BCB-B7E7-0446FEF45D40}" destId="{ADA0DFD7-F5CF-465C-B1CA-1B73C10B4F92}" srcOrd="0" destOrd="0" presId="urn:microsoft.com/office/officeart/2005/8/layout/vList2"/>
    <dgm:cxn modelId="{04DF2450-F3B4-4CE0-95CF-AF7A6BC5BEDF}" type="presOf" srcId="{FA9FFA4C-DA16-4423-B644-BCC722C71EBC}" destId="{ADC80812-140A-45D5-B2FF-60F3248B82C5}" srcOrd="0" destOrd="0" presId="urn:microsoft.com/office/officeart/2005/8/layout/vList2"/>
    <dgm:cxn modelId="{AD7FE558-AD45-457A-ACCF-5BBC1DFCE281}" type="presOf" srcId="{CA9F1071-76D1-4CA7-AEB9-FD0D5B7ADB56}" destId="{DB234C2E-4A2E-41CC-8D1B-114B5EF67420}" srcOrd="0" destOrd="0" presId="urn:microsoft.com/office/officeart/2005/8/layout/vList2"/>
    <dgm:cxn modelId="{A385045A-20D8-428E-89BD-786A3649B8C5}" srcId="{3B3C201E-8A7B-4A71-B33C-8BAC7D412F5C}" destId="{4E50AFA2-589E-4B11-8EDD-4FCA3B7040EE}" srcOrd="0" destOrd="0" parTransId="{E8E67DEC-664C-481F-996B-39D495B837CF}" sibTransId="{D136F381-5C6C-491E-85ED-4FED241625FB}"/>
    <dgm:cxn modelId="{3951E99F-0A47-4E23-802D-786C045C7AA5}" type="presOf" srcId="{4E50AFA2-589E-4B11-8EDD-4FCA3B7040EE}" destId="{1FB9DAA3-E3D0-4430-9031-C719365FD672}" srcOrd="0" destOrd="0" presId="urn:microsoft.com/office/officeart/2005/8/layout/vList2"/>
    <dgm:cxn modelId="{B3D7CED6-636B-4298-9400-F498782EF0E1}" srcId="{3B3C201E-8A7B-4A71-B33C-8BAC7D412F5C}" destId="{DD5E8B1E-83BE-4BCB-B7E7-0446FEF45D40}" srcOrd="1" destOrd="0" parTransId="{45D97A65-532F-4152-A487-760E59417A01}" sibTransId="{1A821F08-2700-477E-A43A-2AFBD5A9EAEF}"/>
    <dgm:cxn modelId="{74F426DF-1601-442A-9E70-3F4A284AA7F8}" type="presOf" srcId="{3B3C201E-8A7B-4A71-B33C-8BAC7D412F5C}" destId="{5D14C3B0-66CE-4D56-A520-4615A9CDE5E7}" srcOrd="0" destOrd="0" presId="urn:microsoft.com/office/officeart/2005/8/layout/vList2"/>
    <dgm:cxn modelId="{63705CFD-3700-49CE-8FE2-DF76FA2229EB}" srcId="{3B3C201E-8A7B-4A71-B33C-8BAC7D412F5C}" destId="{CA9F1071-76D1-4CA7-AEB9-FD0D5B7ADB56}" srcOrd="3" destOrd="0" parTransId="{11AFB47F-3313-48F4-B132-103BE0D41F69}" sibTransId="{1581287B-ED5A-49BD-9DF6-690281507B5D}"/>
    <dgm:cxn modelId="{4D92E817-E015-40B0-8F70-D6E138504B5E}" type="presParOf" srcId="{5D14C3B0-66CE-4D56-A520-4615A9CDE5E7}" destId="{1FB9DAA3-E3D0-4430-9031-C719365FD672}" srcOrd="0" destOrd="0" presId="urn:microsoft.com/office/officeart/2005/8/layout/vList2"/>
    <dgm:cxn modelId="{9ED5B7C9-F2A8-4D98-9131-9C484196AE9A}" type="presParOf" srcId="{5D14C3B0-66CE-4D56-A520-4615A9CDE5E7}" destId="{FCD5FB33-B140-4573-8B97-228F503EFE26}" srcOrd="1" destOrd="0" presId="urn:microsoft.com/office/officeart/2005/8/layout/vList2"/>
    <dgm:cxn modelId="{AC7EAD74-5619-49C2-9C58-0A9ACF31814F}" type="presParOf" srcId="{5D14C3B0-66CE-4D56-A520-4615A9CDE5E7}" destId="{ADA0DFD7-F5CF-465C-B1CA-1B73C10B4F92}" srcOrd="2" destOrd="0" presId="urn:microsoft.com/office/officeart/2005/8/layout/vList2"/>
    <dgm:cxn modelId="{71A65B1F-6936-4F2D-9329-AF64C136EC30}" type="presParOf" srcId="{5D14C3B0-66CE-4D56-A520-4615A9CDE5E7}" destId="{540D05B6-CD5A-4CD8-8C42-313CFD956CB1}" srcOrd="3" destOrd="0" presId="urn:microsoft.com/office/officeart/2005/8/layout/vList2"/>
    <dgm:cxn modelId="{967F95DD-A03D-439D-8F13-0829957A02FD}" type="presParOf" srcId="{5D14C3B0-66CE-4D56-A520-4615A9CDE5E7}" destId="{ADC80812-140A-45D5-B2FF-60F3248B82C5}" srcOrd="4" destOrd="0" presId="urn:microsoft.com/office/officeart/2005/8/layout/vList2"/>
    <dgm:cxn modelId="{9CCF989D-5D60-4645-B456-540913F324BA}" type="presParOf" srcId="{5D14C3B0-66CE-4D56-A520-4615A9CDE5E7}" destId="{257742EC-8742-496E-81A4-D66408DC64AE}" srcOrd="5" destOrd="0" presId="urn:microsoft.com/office/officeart/2005/8/layout/vList2"/>
    <dgm:cxn modelId="{5EEA7CC1-A033-401E-8C02-D251F4FE4700}" type="presParOf" srcId="{5D14C3B0-66CE-4D56-A520-4615A9CDE5E7}" destId="{DB234C2E-4A2E-41CC-8D1B-114B5EF674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370ED6F-E3FB-4B81-B267-B2C461212F1B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304F-F82C-41FF-894C-AE9118F8EEBC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01F79-FAE1-4325-8289-F3C668C2D781}" type="parTrans" cxnId="{4094F89C-064D-4550-A39D-FA040BABB8B7}">
      <dgm:prSet/>
      <dgm:spPr/>
      <dgm:t>
        <a:bodyPr/>
        <a:lstStyle/>
        <a:p>
          <a:endParaRPr lang="en-US"/>
        </a:p>
      </dgm:t>
    </dgm:pt>
    <dgm:pt modelId="{8C12DAB5-5746-4409-B86E-314704EC3C1C}" type="sibTrans" cxnId="{4094F89C-064D-4550-A39D-FA040BABB8B7}">
      <dgm:prSet/>
      <dgm:spPr/>
      <dgm:t>
        <a:bodyPr/>
        <a:lstStyle/>
        <a:p>
          <a:endParaRPr lang="en-US"/>
        </a:p>
      </dgm:t>
    </dgm:pt>
    <dgm:pt modelId="{D00878CD-6512-430B-87A6-F9CDCC674F21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6F18AD9-5F16-45F8-8A8F-D16FCD500330}" type="parTrans" cxnId="{97C8DA76-0B9D-4F83-BEF8-52056BF19058}">
      <dgm:prSet/>
      <dgm:spPr/>
      <dgm:t>
        <a:bodyPr/>
        <a:lstStyle/>
        <a:p>
          <a:endParaRPr lang="en-US"/>
        </a:p>
      </dgm:t>
    </dgm:pt>
    <dgm:pt modelId="{5E343AF4-4455-45C4-B539-5E8EF12AF82B}" type="sibTrans" cxnId="{97C8DA76-0B9D-4F83-BEF8-52056BF19058}">
      <dgm:prSet/>
      <dgm:spPr/>
      <dgm:t>
        <a:bodyPr/>
        <a:lstStyle/>
        <a:p>
          <a:endParaRPr lang="en-US"/>
        </a:p>
      </dgm:t>
    </dgm:pt>
    <dgm:pt modelId="{5E914DEF-4ECF-4375-B379-AED58F0A259B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31C92-3290-4E5B-8B71-B7FE6CA96A76}" type="parTrans" cxnId="{59AA64AC-EBD6-430E-9DEA-F28C662C1C52}">
      <dgm:prSet/>
      <dgm:spPr/>
      <dgm:t>
        <a:bodyPr/>
        <a:lstStyle/>
        <a:p>
          <a:endParaRPr lang="en-US"/>
        </a:p>
      </dgm:t>
    </dgm:pt>
    <dgm:pt modelId="{B36BA36A-F4FD-4053-A2A0-D4C7F34AF676}" type="sibTrans" cxnId="{59AA64AC-EBD6-430E-9DEA-F28C662C1C52}">
      <dgm:prSet/>
      <dgm:spPr/>
      <dgm:t>
        <a:bodyPr/>
        <a:lstStyle/>
        <a:p>
          <a:endParaRPr lang="en-US"/>
        </a:p>
      </dgm:t>
    </dgm:pt>
    <dgm:pt modelId="{C3141EE7-0A92-484E-8F74-CD2CE169A4A0}" type="pres">
      <dgm:prSet presAssocID="{8370ED6F-E3FB-4B81-B267-B2C461212F1B}" presName="Name0" presStyleCnt="0">
        <dgm:presLayoutVars>
          <dgm:dir/>
          <dgm:resizeHandles val="exact"/>
        </dgm:presLayoutVars>
      </dgm:prSet>
      <dgm:spPr/>
    </dgm:pt>
    <dgm:pt modelId="{057A8FE0-41D9-4C95-8767-EF6367CDEBBC}" type="pres">
      <dgm:prSet presAssocID="{C1CA304F-F82C-41FF-894C-AE9118F8EEBC}" presName="composite" presStyleCnt="0"/>
      <dgm:spPr/>
    </dgm:pt>
    <dgm:pt modelId="{F91849F2-DC29-41AD-9DA8-1E6AB4A759AB}" type="pres">
      <dgm:prSet presAssocID="{C1CA304F-F82C-41FF-894C-AE9118F8EEBC}" presName="bgChev" presStyleLbl="node1" presStyleIdx="0" presStyleCnt="3"/>
      <dgm:spPr/>
    </dgm:pt>
    <dgm:pt modelId="{78C2CFD2-E61B-484B-9B2E-D84A3236F4C8}" type="pres">
      <dgm:prSet presAssocID="{C1CA304F-F82C-41FF-894C-AE9118F8EEBC}" presName="txNode" presStyleLbl="fgAcc1" presStyleIdx="0" presStyleCnt="3">
        <dgm:presLayoutVars>
          <dgm:bulletEnabled val="1"/>
        </dgm:presLayoutVars>
      </dgm:prSet>
      <dgm:spPr/>
    </dgm:pt>
    <dgm:pt modelId="{555F07D6-DB05-488D-82EB-F1AD4D5A2024}" type="pres">
      <dgm:prSet presAssocID="{8C12DAB5-5746-4409-B86E-314704EC3C1C}" presName="compositeSpace" presStyleCnt="0"/>
      <dgm:spPr/>
    </dgm:pt>
    <dgm:pt modelId="{5C24D0A0-B51D-483F-B9FF-72FAC1AAEEF8}" type="pres">
      <dgm:prSet presAssocID="{D00878CD-6512-430B-87A6-F9CDCC674F21}" presName="composite" presStyleCnt="0"/>
      <dgm:spPr/>
    </dgm:pt>
    <dgm:pt modelId="{3AEF0D50-A2CC-4D05-A4F9-9901571AB02D}" type="pres">
      <dgm:prSet presAssocID="{D00878CD-6512-430B-87A6-F9CDCC674F21}" presName="bgChev" presStyleLbl="node1" presStyleIdx="1" presStyleCnt="3"/>
      <dgm:spPr/>
    </dgm:pt>
    <dgm:pt modelId="{F515BC59-E943-40D6-AAFC-DD6548B43145}" type="pres">
      <dgm:prSet presAssocID="{D00878CD-6512-430B-87A6-F9CDCC674F21}" presName="txNode" presStyleLbl="fgAcc1" presStyleIdx="1" presStyleCnt="3">
        <dgm:presLayoutVars>
          <dgm:bulletEnabled val="1"/>
        </dgm:presLayoutVars>
      </dgm:prSet>
      <dgm:spPr/>
    </dgm:pt>
    <dgm:pt modelId="{FBB2B5B0-FE8F-4B31-B942-652FA1B0B224}" type="pres">
      <dgm:prSet presAssocID="{5E343AF4-4455-45C4-B539-5E8EF12AF82B}" presName="compositeSpace" presStyleCnt="0"/>
      <dgm:spPr/>
    </dgm:pt>
    <dgm:pt modelId="{966A62C1-495D-45F4-9135-CC9B40B8482A}" type="pres">
      <dgm:prSet presAssocID="{5E914DEF-4ECF-4375-B379-AED58F0A259B}" presName="composite" presStyleCnt="0"/>
      <dgm:spPr/>
    </dgm:pt>
    <dgm:pt modelId="{C71B7C4E-6F2A-47DB-BC8F-02FB9CCEA611}" type="pres">
      <dgm:prSet presAssocID="{5E914DEF-4ECF-4375-B379-AED58F0A259B}" presName="bgChev" presStyleLbl="node1" presStyleIdx="2" presStyleCnt="3"/>
      <dgm:spPr/>
    </dgm:pt>
    <dgm:pt modelId="{B6E53EEB-BAE7-4BE2-A9F9-5C06982AA25A}" type="pres">
      <dgm:prSet presAssocID="{5E914DEF-4ECF-4375-B379-AED58F0A259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DD6750A-F612-45C6-B9A1-767C72B68BEA}" type="presOf" srcId="{8370ED6F-E3FB-4B81-B267-B2C461212F1B}" destId="{C3141EE7-0A92-484E-8F74-CD2CE169A4A0}" srcOrd="0" destOrd="0" presId="urn:microsoft.com/office/officeart/2005/8/layout/chevronAccent+Icon"/>
    <dgm:cxn modelId="{965B4A27-84DE-4008-B7D0-7C714ED94538}" type="presOf" srcId="{5E914DEF-4ECF-4375-B379-AED58F0A259B}" destId="{B6E53EEB-BAE7-4BE2-A9F9-5C06982AA25A}" srcOrd="0" destOrd="0" presId="urn:microsoft.com/office/officeart/2005/8/layout/chevronAccent+Icon"/>
    <dgm:cxn modelId="{53CFFC5F-3177-4BBB-9ED7-853E84F0122D}" type="presOf" srcId="{C1CA304F-F82C-41FF-894C-AE9118F8EEBC}" destId="{78C2CFD2-E61B-484B-9B2E-D84A3236F4C8}" srcOrd="0" destOrd="0" presId="urn:microsoft.com/office/officeart/2005/8/layout/chevronAccent+Icon"/>
    <dgm:cxn modelId="{CDCE8060-52A9-4B09-8A85-E92C4EBC5BEC}" type="presOf" srcId="{D00878CD-6512-430B-87A6-F9CDCC674F21}" destId="{F515BC59-E943-40D6-AAFC-DD6548B43145}" srcOrd="0" destOrd="0" presId="urn:microsoft.com/office/officeart/2005/8/layout/chevronAccent+Icon"/>
    <dgm:cxn modelId="{97C8DA76-0B9D-4F83-BEF8-52056BF19058}" srcId="{8370ED6F-E3FB-4B81-B267-B2C461212F1B}" destId="{D00878CD-6512-430B-87A6-F9CDCC674F21}" srcOrd="1" destOrd="0" parTransId="{76F18AD9-5F16-45F8-8A8F-D16FCD500330}" sibTransId="{5E343AF4-4455-45C4-B539-5E8EF12AF82B}"/>
    <dgm:cxn modelId="{4094F89C-064D-4550-A39D-FA040BABB8B7}" srcId="{8370ED6F-E3FB-4B81-B267-B2C461212F1B}" destId="{C1CA304F-F82C-41FF-894C-AE9118F8EEBC}" srcOrd="0" destOrd="0" parTransId="{B7A01F79-FAE1-4325-8289-F3C668C2D781}" sibTransId="{8C12DAB5-5746-4409-B86E-314704EC3C1C}"/>
    <dgm:cxn modelId="{59AA64AC-EBD6-430E-9DEA-F28C662C1C52}" srcId="{8370ED6F-E3FB-4B81-B267-B2C461212F1B}" destId="{5E914DEF-4ECF-4375-B379-AED58F0A259B}" srcOrd="2" destOrd="0" parTransId="{30131C92-3290-4E5B-8B71-B7FE6CA96A76}" sibTransId="{B36BA36A-F4FD-4053-A2A0-D4C7F34AF676}"/>
    <dgm:cxn modelId="{F4FF53C2-5D29-466A-9C1F-F6F73E4BCDC6}" type="presParOf" srcId="{C3141EE7-0A92-484E-8F74-CD2CE169A4A0}" destId="{057A8FE0-41D9-4C95-8767-EF6367CDEBBC}" srcOrd="0" destOrd="0" presId="urn:microsoft.com/office/officeart/2005/8/layout/chevronAccent+Icon"/>
    <dgm:cxn modelId="{3F615EB8-44FC-4749-8F39-58A8CEBD0122}" type="presParOf" srcId="{057A8FE0-41D9-4C95-8767-EF6367CDEBBC}" destId="{F91849F2-DC29-41AD-9DA8-1E6AB4A759AB}" srcOrd="0" destOrd="0" presId="urn:microsoft.com/office/officeart/2005/8/layout/chevronAccent+Icon"/>
    <dgm:cxn modelId="{86107F94-AC68-40E3-AEDF-2550A74B7861}" type="presParOf" srcId="{057A8FE0-41D9-4C95-8767-EF6367CDEBBC}" destId="{78C2CFD2-E61B-484B-9B2E-D84A3236F4C8}" srcOrd="1" destOrd="0" presId="urn:microsoft.com/office/officeart/2005/8/layout/chevronAccent+Icon"/>
    <dgm:cxn modelId="{9111F519-BA4F-4F36-8152-D4E356AAFF27}" type="presParOf" srcId="{C3141EE7-0A92-484E-8F74-CD2CE169A4A0}" destId="{555F07D6-DB05-488D-82EB-F1AD4D5A2024}" srcOrd="1" destOrd="0" presId="urn:microsoft.com/office/officeart/2005/8/layout/chevronAccent+Icon"/>
    <dgm:cxn modelId="{CEAB9837-DE42-422D-929D-79569D9C20B8}" type="presParOf" srcId="{C3141EE7-0A92-484E-8F74-CD2CE169A4A0}" destId="{5C24D0A0-B51D-483F-B9FF-72FAC1AAEEF8}" srcOrd="2" destOrd="0" presId="urn:microsoft.com/office/officeart/2005/8/layout/chevronAccent+Icon"/>
    <dgm:cxn modelId="{D2AB5235-B774-4F2D-956E-77C2C9C02265}" type="presParOf" srcId="{5C24D0A0-B51D-483F-B9FF-72FAC1AAEEF8}" destId="{3AEF0D50-A2CC-4D05-A4F9-9901571AB02D}" srcOrd="0" destOrd="0" presId="urn:microsoft.com/office/officeart/2005/8/layout/chevronAccent+Icon"/>
    <dgm:cxn modelId="{43CB4212-8DE1-4CC9-8F52-A2FD26EB6FB2}" type="presParOf" srcId="{5C24D0A0-B51D-483F-B9FF-72FAC1AAEEF8}" destId="{F515BC59-E943-40D6-AAFC-DD6548B43145}" srcOrd="1" destOrd="0" presId="urn:microsoft.com/office/officeart/2005/8/layout/chevronAccent+Icon"/>
    <dgm:cxn modelId="{67B95872-1E0B-477A-829D-DD276748B1B2}" type="presParOf" srcId="{C3141EE7-0A92-484E-8F74-CD2CE169A4A0}" destId="{FBB2B5B0-FE8F-4B31-B942-652FA1B0B224}" srcOrd="3" destOrd="0" presId="urn:microsoft.com/office/officeart/2005/8/layout/chevronAccent+Icon"/>
    <dgm:cxn modelId="{4430633E-86C2-4712-A924-5DFE8E13A85D}" type="presParOf" srcId="{C3141EE7-0A92-484E-8F74-CD2CE169A4A0}" destId="{966A62C1-495D-45F4-9135-CC9B40B8482A}" srcOrd="4" destOrd="0" presId="urn:microsoft.com/office/officeart/2005/8/layout/chevronAccent+Icon"/>
    <dgm:cxn modelId="{1F7E4723-2140-4AD6-95D9-77F025CD44D6}" type="presParOf" srcId="{966A62C1-495D-45F4-9135-CC9B40B8482A}" destId="{C71B7C4E-6F2A-47DB-BC8F-02FB9CCEA611}" srcOrd="0" destOrd="0" presId="urn:microsoft.com/office/officeart/2005/8/layout/chevronAccent+Icon"/>
    <dgm:cxn modelId="{31ABF614-04CE-4575-887D-EC0D7AED6392}" type="presParOf" srcId="{966A62C1-495D-45F4-9135-CC9B40B8482A}" destId="{B6E53EEB-BAE7-4BE2-A9F9-5C06982AA25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370ED6F-E3FB-4B81-B267-B2C461212F1B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304F-F82C-41FF-894C-AE9118F8EEBC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01F79-FAE1-4325-8289-F3C668C2D781}" type="parTrans" cxnId="{4094F89C-064D-4550-A39D-FA040BABB8B7}">
      <dgm:prSet/>
      <dgm:spPr/>
      <dgm:t>
        <a:bodyPr/>
        <a:lstStyle/>
        <a:p>
          <a:endParaRPr lang="en-US"/>
        </a:p>
      </dgm:t>
    </dgm:pt>
    <dgm:pt modelId="{8C12DAB5-5746-4409-B86E-314704EC3C1C}" type="sibTrans" cxnId="{4094F89C-064D-4550-A39D-FA040BABB8B7}">
      <dgm:prSet/>
      <dgm:spPr/>
      <dgm:t>
        <a:bodyPr/>
        <a:lstStyle/>
        <a:p>
          <a:endParaRPr lang="en-US"/>
        </a:p>
      </dgm:t>
    </dgm:pt>
    <dgm:pt modelId="{D00878CD-6512-430B-87A6-F9CDCC674F21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6F18AD9-5F16-45F8-8A8F-D16FCD500330}" type="parTrans" cxnId="{97C8DA76-0B9D-4F83-BEF8-52056BF19058}">
      <dgm:prSet/>
      <dgm:spPr/>
      <dgm:t>
        <a:bodyPr/>
        <a:lstStyle/>
        <a:p>
          <a:endParaRPr lang="en-US"/>
        </a:p>
      </dgm:t>
    </dgm:pt>
    <dgm:pt modelId="{5E343AF4-4455-45C4-B539-5E8EF12AF82B}" type="sibTrans" cxnId="{97C8DA76-0B9D-4F83-BEF8-52056BF19058}">
      <dgm:prSet/>
      <dgm:spPr/>
      <dgm:t>
        <a:bodyPr/>
        <a:lstStyle/>
        <a:p>
          <a:endParaRPr lang="en-US"/>
        </a:p>
      </dgm:t>
    </dgm:pt>
    <dgm:pt modelId="{5E914DEF-4ECF-4375-B379-AED58F0A259B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31C92-3290-4E5B-8B71-B7FE6CA96A76}" type="parTrans" cxnId="{59AA64AC-EBD6-430E-9DEA-F28C662C1C52}">
      <dgm:prSet/>
      <dgm:spPr/>
      <dgm:t>
        <a:bodyPr/>
        <a:lstStyle/>
        <a:p>
          <a:endParaRPr lang="en-US"/>
        </a:p>
      </dgm:t>
    </dgm:pt>
    <dgm:pt modelId="{B36BA36A-F4FD-4053-A2A0-D4C7F34AF676}" type="sibTrans" cxnId="{59AA64AC-EBD6-430E-9DEA-F28C662C1C52}">
      <dgm:prSet/>
      <dgm:spPr/>
      <dgm:t>
        <a:bodyPr/>
        <a:lstStyle/>
        <a:p>
          <a:endParaRPr lang="en-US"/>
        </a:p>
      </dgm:t>
    </dgm:pt>
    <dgm:pt modelId="{C3141EE7-0A92-484E-8F74-CD2CE169A4A0}" type="pres">
      <dgm:prSet presAssocID="{8370ED6F-E3FB-4B81-B267-B2C461212F1B}" presName="Name0" presStyleCnt="0">
        <dgm:presLayoutVars>
          <dgm:dir/>
          <dgm:resizeHandles val="exact"/>
        </dgm:presLayoutVars>
      </dgm:prSet>
      <dgm:spPr/>
    </dgm:pt>
    <dgm:pt modelId="{057A8FE0-41D9-4C95-8767-EF6367CDEBBC}" type="pres">
      <dgm:prSet presAssocID="{C1CA304F-F82C-41FF-894C-AE9118F8EEBC}" presName="composite" presStyleCnt="0"/>
      <dgm:spPr/>
    </dgm:pt>
    <dgm:pt modelId="{F91849F2-DC29-41AD-9DA8-1E6AB4A759AB}" type="pres">
      <dgm:prSet presAssocID="{C1CA304F-F82C-41FF-894C-AE9118F8EEBC}" presName="bgChev" presStyleLbl="node1" presStyleIdx="0" presStyleCnt="3"/>
      <dgm:spPr/>
    </dgm:pt>
    <dgm:pt modelId="{78C2CFD2-E61B-484B-9B2E-D84A3236F4C8}" type="pres">
      <dgm:prSet presAssocID="{C1CA304F-F82C-41FF-894C-AE9118F8EEBC}" presName="txNode" presStyleLbl="fgAcc1" presStyleIdx="0" presStyleCnt="3">
        <dgm:presLayoutVars>
          <dgm:bulletEnabled val="1"/>
        </dgm:presLayoutVars>
      </dgm:prSet>
      <dgm:spPr/>
    </dgm:pt>
    <dgm:pt modelId="{555F07D6-DB05-488D-82EB-F1AD4D5A2024}" type="pres">
      <dgm:prSet presAssocID="{8C12DAB5-5746-4409-B86E-314704EC3C1C}" presName="compositeSpace" presStyleCnt="0"/>
      <dgm:spPr/>
    </dgm:pt>
    <dgm:pt modelId="{5C24D0A0-B51D-483F-B9FF-72FAC1AAEEF8}" type="pres">
      <dgm:prSet presAssocID="{D00878CD-6512-430B-87A6-F9CDCC674F21}" presName="composite" presStyleCnt="0"/>
      <dgm:spPr/>
    </dgm:pt>
    <dgm:pt modelId="{3AEF0D50-A2CC-4D05-A4F9-9901571AB02D}" type="pres">
      <dgm:prSet presAssocID="{D00878CD-6512-430B-87A6-F9CDCC674F21}" presName="bgChev" presStyleLbl="node1" presStyleIdx="1" presStyleCnt="3"/>
      <dgm:spPr/>
    </dgm:pt>
    <dgm:pt modelId="{F515BC59-E943-40D6-AAFC-DD6548B43145}" type="pres">
      <dgm:prSet presAssocID="{D00878CD-6512-430B-87A6-F9CDCC674F21}" presName="txNode" presStyleLbl="fgAcc1" presStyleIdx="1" presStyleCnt="3">
        <dgm:presLayoutVars>
          <dgm:bulletEnabled val="1"/>
        </dgm:presLayoutVars>
      </dgm:prSet>
      <dgm:spPr/>
    </dgm:pt>
    <dgm:pt modelId="{FBB2B5B0-FE8F-4B31-B942-652FA1B0B224}" type="pres">
      <dgm:prSet presAssocID="{5E343AF4-4455-45C4-B539-5E8EF12AF82B}" presName="compositeSpace" presStyleCnt="0"/>
      <dgm:spPr/>
    </dgm:pt>
    <dgm:pt modelId="{966A62C1-495D-45F4-9135-CC9B40B8482A}" type="pres">
      <dgm:prSet presAssocID="{5E914DEF-4ECF-4375-B379-AED58F0A259B}" presName="composite" presStyleCnt="0"/>
      <dgm:spPr/>
    </dgm:pt>
    <dgm:pt modelId="{C71B7C4E-6F2A-47DB-BC8F-02FB9CCEA611}" type="pres">
      <dgm:prSet presAssocID="{5E914DEF-4ECF-4375-B379-AED58F0A259B}" presName="bgChev" presStyleLbl="node1" presStyleIdx="2" presStyleCnt="3"/>
      <dgm:spPr/>
    </dgm:pt>
    <dgm:pt modelId="{B6E53EEB-BAE7-4BE2-A9F9-5C06982AA25A}" type="pres">
      <dgm:prSet presAssocID="{5E914DEF-4ECF-4375-B379-AED58F0A259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DD6750A-F612-45C6-B9A1-767C72B68BEA}" type="presOf" srcId="{8370ED6F-E3FB-4B81-B267-B2C461212F1B}" destId="{C3141EE7-0A92-484E-8F74-CD2CE169A4A0}" srcOrd="0" destOrd="0" presId="urn:microsoft.com/office/officeart/2005/8/layout/chevronAccent+Icon"/>
    <dgm:cxn modelId="{965B4A27-84DE-4008-B7D0-7C714ED94538}" type="presOf" srcId="{5E914DEF-4ECF-4375-B379-AED58F0A259B}" destId="{B6E53EEB-BAE7-4BE2-A9F9-5C06982AA25A}" srcOrd="0" destOrd="0" presId="urn:microsoft.com/office/officeart/2005/8/layout/chevronAccent+Icon"/>
    <dgm:cxn modelId="{53CFFC5F-3177-4BBB-9ED7-853E84F0122D}" type="presOf" srcId="{C1CA304F-F82C-41FF-894C-AE9118F8EEBC}" destId="{78C2CFD2-E61B-484B-9B2E-D84A3236F4C8}" srcOrd="0" destOrd="0" presId="urn:microsoft.com/office/officeart/2005/8/layout/chevronAccent+Icon"/>
    <dgm:cxn modelId="{CDCE8060-52A9-4B09-8A85-E92C4EBC5BEC}" type="presOf" srcId="{D00878CD-6512-430B-87A6-F9CDCC674F21}" destId="{F515BC59-E943-40D6-AAFC-DD6548B43145}" srcOrd="0" destOrd="0" presId="urn:microsoft.com/office/officeart/2005/8/layout/chevronAccent+Icon"/>
    <dgm:cxn modelId="{97C8DA76-0B9D-4F83-BEF8-52056BF19058}" srcId="{8370ED6F-E3FB-4B81-B267-B2C461212F1B}" destId="{D00878CD-6512-430B-87A6-F9CDCC674F21}" srcOrd="1" destOrd="0" parTransId="{76F18AD9-5F16-45F8-8A8F-D16FCD500330}" sibTransId="{5E343AF4-4455-45C4-B539-5E8EF12AF82B}"/>
    <dgm:cxn modelId="{4094F89C-064D-4550-A39D-FA040BABB8B7}" srcId="{8370ED6F-E3FB-4B81-B267-B2C461212F1B}" destId="{C1CA304F-F82C-41FF-894C-AE9118F8EEBC}" srcOrd="0" destOrd="0" parTransId="{B7A01F79-FAE1-4325-8289-F3C668C2D781}" sibTransId="{8C12DAB5-5746-4409-B86E-314704EC3C1C}"/>
    <dgm:cxn modelId="{59AA64AC-EBD6-430E-9DEA-F28C662C1C52}" srcId="{8370ED6F-E3FB-4B81-B267-B2C461212F1B}" destId="{5E914DEF-4ECF-4375-B379-AED58F0A259B}" srcOrd="2" destOrd="0" parTransId="{30131C92-3290-4E5B-8B71-B7FE6CA96A76}" sibTransId="{B36BA36A-F4FD-4053-A2A0-D4C7F34AF676}"/>
    <dgm:cxn modelId="{F4FF53C2-5D29-466A-9C1F-F6F73E4BCDC6}" type="presParOf" srcId="{C3141EE7-0A92-484E-8F74-CD2CE169A4A0}" destId="{057A8FE0-41D9-4C95-8767-EF6367CDEBBC}" srcOrd="0" destOrd="0" presId="urn:microsoft.com/office/officeart/2005/8/layout/chevronAccent+Icon"/>
    <dgm:cxn modelId="{3F615EB8-44FC-4749-8F39-58A8CEBD0122}" type="presParOf" srcId="{057A8FE0-41D9-4C95-8767-EF6367CDEBBC}" destId="{F91849F2-DC29-41AD-9DA8-1E6AB4A759AB}" srcOrd="0" destOrd="0" presId="urn:microsoft.com/office/officeart/2005/8/layout/chevronAccent+Icon"/>
    <dgm:cxn modelId="{86107F94-AC68-40E3-AEDF-2550A74B7861}" type="presParOf" srcId="{057A8FE0-41D9-4C95-8767-EF6367CDEBBC}" destId="{78C2CFD2-E61B-484B-9B2E-D84A3236F4C8}" srcOrd="1" destOrd="0" presId="urn:microsoft.com/office/officeart/2005/8/layout/chevronAccent+Icon"/>
    <dgm:cxn modelId="{9111F519-BA4F-4F36-8152-D4E356AAFF27}" type="presParOf" srcId="{C3141EE7-0A92-484E-8F74-CD2CE169A4A0}" destId="{555F07D6-DB05-488D-82EB-F1AD4D5A2024}" srcOrd="1" destOrd="0" presId="urn:microsoft.com/office/officeart/2005/8/layout/chevronAccent+Icon"/>
    <dgm:cxn modelId="{CEAB9837-DE42-422D-929D-79569D9C20B8}" type="presParOf" srcId="{C3141EE7-0A92-484E-8F74-CD2CE169A4A0}" destId="{5C24D0A0-B51D-483F-B9FF-72FAC1AAEEF8}" srcOrd="2" destOrd="0" presId="urn:microsoft.com/office/officeart/2005/8/layout/chevronAccent+Icon"/>
    <dgm:cxn modelId="{D2AB5235-B774-4F2D-956E-77C2C9C02265}" type="presParOf" srcId="{5C24D0A0-B51D-483F-B9FF-72FAC1AAEEF8}" destId="{3AEF0D50-A2CC-4D05-A4F9-9901571AB02D}" srcOrd="0" destOrd="0" presId="urn:microsoft.com/office/officeart/2005/8/layout/chevronAccent+Icon"/>
    <dgm:cxn modelId="{43CB4212-8DE1-4CC9-8F52-A2FD26EB6FB2}" type="presParOf" srcId="{5C24D0A0-B51D-483F-B9FF-72FAC1AAEEF8}" destId="{F515BC59-E943-40D6-AAFC-DD6548B43145}" srcOrd="1" destOrd="0" presId="urn:microsoft.com/office/officeart/2005/8/layout/chevronAccent+Icon"/>
    <dgm:cxn modelId="{67B95872-1E0B-477A-829D-DD276748B1B2}" type="presParOf" srcId="{C3141EE7-0A92-484E-8F74-CD2CE169A4A0}" destId="{FBB2B5B0-FE8F-4B31-B942-652FA1B0B224}" srcOrd="3" destOrd="0" presId="urn:microsoft.com/office/officeart/2005/8/layout/chevronAccent+Icon"/>
    <dgm:cxn modelId="{4430633E-86C2-4712-A924-5DFE8E13A85D}" type="presParOf" srcId="{C3141EE7-0A92-484E-8F74-CD2CE169A4A0}" destId="{966A62C1-495D-45F4-9135-CC9B40B8482A}" srcOrd="4" destOrd="0" presId="urn:microsoft.com/office/officeart/2005/8/layout/chevronAccent+Icon"/>
    <dgm:cxn modelId="{1F7E4723-2140-4AD6-95D9-77F025CD44D6}" type="presParOf" srcId="{966A62C1-495D-45F4-9135-CC9B40B8482A}" destId="{C71B7C4E-6F2A-47DB-BC8F-02FB9CCEA611}" srcOrd="0" destOrd="0" presId="urn:microsoft.com/office/officeart/2005/8/layout/chevronAccent+Icon"/>
    <dgm:cxn modelId="{31ABF614-04CE-4575-887D-EC0D7AED6392}" type="presParOf" srcId="{966A62C1-495D-45F4-9135-CC9B40B8482A}" destId="{B6E53EEB-BAE7-4BE2-A9F9-5C06982AA25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525CCC-359C-4742-80FD-D0B4BF6BB21C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EE6733-D796-4EAC-98F5-81684F0FB3FB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Descriptive only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169194A-A079-4FF0-BD44-0131116CFA1A}" type="parTrans" cxnId="{609F125F-F59F-4244-9988-4B4A6ECE1666}">
      <dgm:prSet/>
      <dgm:spPr/>
      <dgm:t>
        <a:bodyPr/>
        <a:lstStyle/>
        <a:p>
          <a:endParaRPr lang="en-US"/>
        </a:p>
      </dgm:t>
    </dgm:pt>
    <dgm:pt modelId="{309617E4-EA7F-4B17-8552-FD3128156DF6}" type="sibTrans" cxnId="{609F125F-F59F-4244-9988-4B4A6ECE1666}">
      <dgm:prSet/>
      <dgm:spPr/>
      <dgm:t>
        <a:bodyPr/>
        <a:lstStyle/>
        <a:p>
          <a:endParaRPr lang="en-US"/>
        </a:p>
      </dgm:t>
    </dgm:pt>
    <dgm:pt modelId="{A12F9288-2231-4904-B900-8FA80526D5AB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Not generalizable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98A516C-A9BC-46D7-92FD-55D82389A589}" type="parTrans" cxnId="{BE5AC9AE-6863-40AF-858D-04FA1CB4A77F}">
      <dgm:prSet/>
      <dgm:spPr/>
      <dgm:t>
        <a:bodyPr/>
        <a:lstStyle/>
        <a:p>
          <a:endParaRPr lang="en-US"/>
        </a:p>
      </dgm:t>
    </dgm:pt>
    <dgm:pt modelId="{B139BA8B-CAB9-48C3-A141-CD1343668AC9}" type="sibTrans" cxnId="{BE5AC9AE-6863-40AF-858D-04FA1CB4A77F}">
      <dgm:prSet/>
      <dgm:spPr/>
      <dgm:t>
        <a:bodyPr/>
        <a:lstStyle/>
        <a:p>
          <a:endParaRPr lang="en-US"/>
        </a:p>
      </dgm:t>
    </dgm:pt>
    <dgm:pt modelId="{417AADB5-201E-44FF-A077-DEB33A6CC470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No counterfactual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D3AF923-BC69-4FF1-A4B9-A83734A9617E}" type="parTrans" cxnId="{7624FF9E-874A-4089-91D0-572A1B6E399F}">
      <dgm:prSet/>
      <dgm:spPr/>
      <dgm:t>
        <a:bodyPr/>
        <a:lstStyle/>
        <a:p>
          <a:endParaRPr lang="en-US"/>
        </a:p>
      </dgm:t>
    </dgm:pt>
    <dgm:pt modelId="{16B623EB-3B2F-417D-984C-64321D7D6061}" type="sibTrans" cxnId="{7624FF9E-874A-4089-91D0-572A1B6E399F}">
      <dgm:prSet/>
      <dgm:spPr/>
      <dgm:t>
        <a:bodyPr/>
        <a:lstStyle/>
        <a:p>
          <a:endParaRPr lang="en-US"/>
        </a:p>
      </dgm:t>
    </dgm:pt>
    <dgm:pt modelId="{AE960E8F-978C-4ABC-8ECC-96E69C4A758F}" type="pres">
      <dgm:prSet presAssocID="{AF525CCC-359C-4742-80FD-D0B4BF6BB21C}" presName="Name0" presStyleCnt="0">
        <dgm:presLayoutVars>
          <dgm:dir/>
          <dgm:resizeHandles val="exact"/>
        </dgm:presLayoutVars>
      </dgm:prSet>
      <dgm:spPr/>
    </dgm:pt>
    <dgm:pt modelId="{79BE1F4F-38D8-4715-961E-DD9502B63142}" type="pres">
      <dgm:prSet presAssocID="{21EE6733-D796-4EAC-98F5-81684F0FB3FB}" presName="composite" presStyleCnt="0"/>
      <dgm:spPr/>
    </dgm:pt>
    <dgm:pt modelId="{ED5CF27A-249F-4285-8F4E-C923B5AAA8CD}" type="pres">
      <dgm:prSet presAssocID="{21EE6733-D796-4EAC-98F5-81684F0FB3FB}" presName="bgChev" presStyleLbl="node1" presStyleIdx="0" presStyleCnt="3"/>
      <dgm:spPr/>
    </dgm:pt>
    <dgm:pt modelId="{01152EA9-C4AD-4CFA-91F3-69622972DAC8}" type="pres">
      <dgm:prSet presAssocID="{21EE6733-D796-4EAC-98F5-81684F0FB3FB}" presName="txNode" presStyleLbl="fgAcc1" presStyleIdx="0" presStyleCnt="3">
        <dgm:presLayoutVars>
          <dgm:bulletEnabled val="1"/>
        </dgm:presLayoutVars>
      </dgm:prSet>
      <dgm:spPr/>
    </dgm:pt>
    <dgm:pt modelId="{1290380D-1A5D-4659-AED5-2D3A1544E3CD}" type="pres">
      <dgm:prSet presAssocID="{309617E4-EA7F-4B17-8552-FD3128156DF6}" presName="compositeSpace" presStyleCnt="0"/>
      <dgm:spPr/>
    </dgm:pt>
    <dgm:pt modelId="{66033370-F348-44EF-BDC6-EAD801418D91}" type="pres">
      <dgm:prSet presAssocID="{A12F9288-2231-4904-B900-8FA80526D5AB}" presName="composite" presStyleCnt="0"/>
      <dgm:spPr/>
    </dgm:pt>
    <dgm:pt modelId="{BD31708D-279E-47FD-BD79-1F83F2D37513}" type="pres">
      <dgm:prSet presAssocID="{A12F9288-2231-4904-B900-8FA80526D5AB}" presName="bgChev" presStyleLbl="node1" presStyleIdx="1" presStyleCnt="3"/>
      <dgm:spPr/>
    </dgm:pt>
    <dgm:pt modelId="{8EAE1FA3-DD90-44A9-8AD3-C03D08AED0FD}" type="pres">
      <dgm:prSet presAssocID="{A12F9288-2231-4904-B900-8FA80526D5AB}" presName="txNode" presStyleLbl="fgAcc1" presStyleIdx="1" presStyleCnt="3">
        <dgm:presLayoutVars>
          <dgm:bulletEnabled val="1"/>
        </dgm:presLayoutVars>
      </dgm:prSet>
      <dgm:spPr/>
    </dgm:pt>
    <dgm:pt modelId="{BBE8A54A-4B0C-41FA-B346-EB09AA16C0C5}" type="pres">
      <dgm:prSet presAssocID="{B139BA8B-CAB9-48C3-A141-CD1343668AC9}" presName="compositeSpace" presStyleCnt="0"/>
      <dgm:spPr/>
    </dgm:pt>
    <dgm:pt modelId="{B4F84E7C-E73C-4B28-B8A2-4D2DCD058B87}" type="pres">
      <dgm:prSet presAssocID="{417AADB5-201E-44FF-A077-DEB33A6CC470}" presName="composite" presStyleCnt="0"/>
      <dgm:spPr/>
    </dgm:pt>
    <dgm:pt modelId="{4F305F90-0178-41D6-BB6E-7E765305A9A3}" type="pres">
      <dgm:prSet presAssocID="{417AADB5-201E-44FF-A077-DEB33A6CC470}" presName="bgChev" presStyleLbl="node1" presStyleIdx="2" presStyleCnt="3"/>
      <dgm:spPr/>
    </dgm:pt>
    <dgm:pt modelId="{99B7D2DB-C0FF-48D0-AE75-2F2F84B332C4}" type="pres">
      <dgm:prSet presAssocID="{417AADB5-201E-44FF-A077-DEB33A6CC470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FBFC7D22-B849-4CCA-863A-10597ECD80CB}" type="presOf" srcId="{21EE6733-D796-4EAC-98F5-81684F0FB3FB}" destId="{01152EA9-C4AD-4CFA-91F3-69622972DAC8}" srcOrd="0" destOrd="0" presId="urn:microsoft.com/office/officeart/2005/8/layout/chevronAccent+Icon"/>
    <dgm:cxn modelId="{609F125F-F59F-4244-9988-4B4A6ECE1666}" srcId="{AF525CCC-359C-4742-80FD-D0B4BF6BB21C}" destId="{21EE6733-D796-4EAC-98F5-81684F0FB3FB}" srcOrd="0" destOrd="0" parTransId="{6169194A-A079-4FF0-BD44-0131116CFA1A}" sibTransId="{309617E4-EA7F-4B17-8552-FD3128156DF6}"/>
    <dgm:cxn modelId="{52803543-8288-4826-B314-0372D361BE80}" type="presOf" srcId="{AF525CCC-359C-4742-80FD-D0B4BF6BB21C}" destId="{AE960E8F-978C-4ABC-8ECC-96E69C4A758F}" srcOrd="0" destOrd="0" presId="urn:microsoft.com/office/officeart/2005/8/layout/chevronAccent+Icon"/>
    <dgm:cxn modelId="{7624FF9E-874A-4089-91D0-572A1B6E399F}" srcId="{AF525CCC-359C-4742-80FD-D0B4BF6BB21C}" destId="{417AADB5-201E-44FF-A077-DEB33A6CC470}" srcOrd="2" destOrd="0" parTransId="{BD3AF923-BC69-4FF1-A4B9-A83734A9617E}" sibTransId="{16B623EB-3B2F-417D-984C-64321D7D6061}"/>
    <dgm:cxn modelId="{0F21C1AA-F326-4D47-A253-6956C8805AD6}" type="presOf" srcId="{A12F9288-2231-4904-B900-8FA80526D5AB}" destId="{8EAE1FA3-DD90-44A9-8AD3-C03D08AED0FD}" srcOrd="0" destOrd="0" presId="urn:microsoft.com/office/officeart/2005/8/layout/chevronAccent+Icon"/>
    <dgm:cxn modelId="{BE5AC9AE-6863-40AF-858D-04FA1CB4A77F}" srcId="{AF525CCC-359C-4742-80FD-D0B4BF6BB21C}" destId="{A12F9288-2231-4904-B900-8FA80526D5AB}" srcOrd="1" destOrd="0" parTransId="{298A516C-A9BC-46D7-92FD-55D82389A589}" sibTransId="{B139BA8B-CAB9-48C3-A141-CD1343668AC9}"/>
    <dgm:cxn modelId="{B34834B8-C67A-4552-A2BB-15AB604F4E64}" type="presOf" srcId="{417AADB5-201E-44FF-A077-DEB33A6CC470}" destId="{99B7D2DB-C0FF-48D0-AE75-2F2F84B332C4}" srcOrd="0" destOrd="0" presId="urn:microsoft.com/office/officeart/2005/8/layout/chevronAccent+Icon"/>
    <dgm:cxn modelId="{782575C2-9FD2-4BA7-8084-D485FEAC24BA}" type="presParOf" srcId="{AE960E8F-978C-4ABC-8ECC-96E69C4A758F}" destId="{79BE1F4F-38D8-4715-961E-DD9502B63142}" srcOrd="0" destOrd="0" presId="urn:microsoft.com/office/officeart/2005/8/layout/chevronAccent+Icon"/>
    <dgm:cxn modelId="{5423F7DD-7C4D-4A58-985B-D34F9C3F5D3F}" type="presParOf" srcId="{79BE1F4F-38D8-4715-961E-DD9502B63142}" destId="{ED5CF27A-249F-4285-8F4E-C923B5AAA8CD}" srcOrd="0" destOrd="0" presId="urn:microsoft.com/office/officeart/2005/8/layout/chevronAccent+Icon"/>
    <dgm:cxn modelId="{C719765C-1DFE-4CA3-80E1-AB028873FE6C}" type="presParOf" srcId="{79BE1F4F-38D8-4715-961E-DD9502B63142}" destId="{01152EA9-C4AD-4CFA-91F3-69622972DAC8}" srcOrd="1" destOrd="0" presId="urn:microsoft.com/office/officeart/2005/8/layout/chevronAccent+Icon"/>
    <dgm:cxn modelId="{A735EF5F-40E2-41CA-9E5E-55E129C70602}" type="presParOf" srcId="{AE960E8F-978C-4ABC-8ECC-96E69C4A758F}" destId="{1290380D-1A5D-4659-AED5-2D3A1544E3CD}" srcOrd="1" destOrd="0" presId="urn:microsoft.com/office/officeart/2005/8/layout/chevronAccent+Icon"/>
    <dgm:cxn modelId="{A6F295DD-AA6E-4411-B91A-2814BD69F3BC}" type="presParOf" srcId="{AE960E8F-978C-4ABC-8ECC-96E69C4A758F}" destId="{66033370-F348-44EF-BDC6-EAD801418D91}" srcOrd="2" destOrd="0" presId="urn:microsoft.com/office/officeart/2005/8/layout/chevronAccent+Icon"/>
    <dgm:cxn modelId="{3658D362-F725-469B-9394-F030AD31E543}" type="presParOf" srcId="{66033370-F348-44EF-BDC6-EAD801418D91}" destId="{BD31708D-279E-47FD-BD79-1F83F2D37513}" srcOrd="0" destOrd="0" presId="urn:microsoft.com/office/officeart/2005/8/layout/chevronAccent+Icon"/>
    <dgm:cxn modelId="{EBF7A279-EDC3-4F02-8140-FB43E91D073B}" type="presParOf" srcId="{66033370-F348-44EF-BDC6-EAD801418D91}" destId="{8EAE1FA3-DD90-44A9-8AD3-C03D08AED0FD}" srcOrd="1" destOrd="0" presId="urn:microsoft.com/office/officeart/2005/8/layout/chevronAccent+Icon"/>
    <dgm:cxn modelId="{3805E9D7-9243-4DFE-82F3-85D1AFAD6433}" type="presParOf" srcId="{AE960E8F-978C-4ABC-8ECC-96E69C4A758F}" destId="{BBE8A54A-4B0C-41FA-B346-EB09AA16C0C5}" srcOrd="3" destOrd="0" presId="urn:microsoft.com/office/officeart/2005/8/layout/chevronAccent+Icon"/>
    <dgm:cxn modelId="{943C8F0F-821A-449E-8D6A-842A261014EC}" type="presParOf" srcId="{AE960E8F-978C-4ABC-8ECC-96E69C4A758F}" destId="{B4F84E7C-E73C-4B28-B8A2-4D2DCD058B87}" srcOrd="4" destOrd="0" presId="urn:microsoft.com/office/officeart/2005/8/layout/chevronAccent+Icon"/>
    <dgm:cxn modelId="{251A58D3-DE9D-461B-8B90-8429B3ECDA30}" type="presParOf" srcId="{B4F84E7C-E73C-4B28-B8A2-4D2DCD058B87}" destId="{4F305F90-0178-41D6-BB6E-7E765305A9A3}" srcOrd="0" destOrd="0" presId="urn:microsoft.com/office/officeart/2005/8/layout/chevronAccent+Icon"/>
    <dgm:cxn modelId="{5B3C773E-774E-4A3E-84DA-38183E7B96D4}" type="presParOf" srcId="{B4F84E7C-E73C-4B28-B8A2-4D2DCD058B87}" destId="{99B7D2DB-C0FF-48D0-AE75-2F2F84B332C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370ED6F-E3FB-4B81-B267-B2C461212F1B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304F-F82C-41FF-894C-AE9118F8EEBC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01F79-FAE1-4325-8289-F3C668C2D781}" type="parTrans" cxnId="{4094F89C-064D-4550-A39D-FA040BABB8B7}">
      <dgm:prSet/>
      <dgm:spPr/>
      <dgm:t>
        <a:bodyPr/>
        <a:lstStyle/>
        <a:p>
          <a:endParaRPr lang="en-US"/>
        </a:p>
      </dgm:t>
    </dgm:pt>
    <dgm:pt modelId="{8C12DAB5-5746-4409-B86E-314704EC3C1C}" type="sibTrans" cxnId="{4094F89C-064D-4550-A39D-FA040BABB8B7}">
      <dgm:prSet/>
      <dgm:spPr/>
      <dgm:t>
        <a:bodyPr/>
        <a:lstStyle/>
        <a:p>
          <a:endParaRPr lang="en-US"/>
        </a:p>
      </dgm:t>
    </dgm:pt>
    <dgm:pt modelId="{D00878CD-6512-430B-87A6-F9CDCC674F21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6F18AD9-5F16-45F8-8A8F-D16FCD500330}" type="parTrans" cxnId="{97C8DA76-0B9D-4F83-BEF8-52056BF19058}">
      <dgm:prSet/>
      <dgm:spPr/>
      <dgm:t>
        <a:bodyPr/>
        <a:lstStyle/>
        <a:p>
          <a:endParaRPr lang="en-US"/>
        </a:p>
      </dgm:t>
    </dgm:pt>
    <dgm:pt modelId="{5E343AF4-4455-45C4-B539-5E8EF12AF82B}" type="sibTrans" cxnId="{97C8DA76-0B9D-4F83-BEF8-52056BF19058}">
      <dgm:prSet/>
      <dgm:spPr/>
      <dgm:t>
        <a:bodyPr/>
        <a:lstStyle/>
        <a:p>
          <a:endParaRPr lang="en-US"/>
        </a:p>
      </dgm:t>
    </dgm:pt>
    <dgm:pt modelId="{5E914DEF-4ECF-4375-B379-AED58F0A259B}">
      <dgm:prSet custT="1"/>
      <dgm:spPr/>
      <dgm:t>
        <a:bodyPr/>
        <a:lstStyle/>
        <a:p>
          <a:r>
            <a:rPr lang="en-US" sz="24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31C92-3290-4E5B-8B71-B7FE6CA96A76}" type="parTrans" cxnId="{59AA64AC-EBD6-430E-9DEA-F28C662C1C52}">
      <dgm:prSet/>
      <dgm:spPr/>
      <dgm:t>
        <a:bodyPr/>
        <a:lstStyle/>
        <a:p>
          <a:endParaRPr lang="en-US"/>
        </a:p>
      </dgm:t>
    </dgm:pt>
    <dgm:pt modelId="{B36BA36A-F4FD-4053-A2A0-D4C7F34AF676}" type="sibTrans" cxnId="{59AA64AC-EBD6-430E-9DEA-F28C662C1C52}">
      <dgm:prSet/>
      <dgm:spPr/>
      <dgm:t>
        <a:bodyPr/>
        <a:lstStyle/>
        <a:p>
          <a:endParaRPr lang="en-US"/>
        </a:p>
      </dgm:t>
    </dgm:pt>
    <dgm:pt modelId="{C3141EE7-0A92-484E-8F74-CD2CE169A4A0}" type="pres">
      <dgm:prSet presAssocID="{8370ED6F-E3FB-4B81-B267-B2C461212F1B}" presName="Name0" presStyleCnt="0">
        <dgm:presLayoutVars>
          <dgm:dir/>
          <dgm:resizeHandles val="exact"/>
        </dgm:presLayoutVars>
      </dgm:prSet>
      <dgm:spPr/>
    </dgm:pt>
    <dgm:pt modelId="{057A8FE0-41D9-4C95-8767-EF6367CDEBBC}" type="pres">
      <dgm:prSet presAssocID="{C1CA304F-F82C-41FF-894C-AE9118F8EEBC}" presName="composite" presStyleCnt="0"/>
      <dgm:spPr/>
    </dgm:pt>
    <dgm:pt modelId="{F91849F2-DC29-41AD-9DA8-1E6AB4A759AB}" type="pres">
      <dgm:prSet presAssocID="{C1CA304F-F82C-41FF-894C-AE9118F8EEBC}" presName="bgChev" presStyleLbl="node1" presStyleIdx="0" presStyleCnt="3"/>
      <dgm:spPr/>
    </dgm:pt>
    <dgm:pt modelId="{78C2CFD2-E61B-484B-9B2E-D84A3236F4C8}" type="pres">
      <dgm:prSet presAssocID="{C1CA304F-F82C-41FF-894C-AE9118F8EEBC}" presName="txNode" presStyleLbl="fgAcc1" presStyleIdx="0" presStyleCnt="3">
        <dgm:presLayoutVars>
          <dgm:bulletEnabled val="1"/>
        </dgm:presLayoutVars>
      </dgm:prSet>
      <dgm:spPr/>
    </dgm:pt>
    <dgm:pt modelId="{555F07D6-DB05-488D-82EB-F1AD4D5A2024}" type="pres">
      <dgm:prSet presAssocID="{8C12DAB5-5746-4409-B86E-314704EC3C1C}" presName="compositeSpace" presStyleCnt="0"/>
      <dgm:spPr/>
    </dgm:pt>
    <dgm:pt modelId="{5C24D0A0-B51D-483F-B9FF-72FAC1AAEEF8}" type="pres">
      <dgm:prSet presAssocID="{D00878CD-6512-430B-87A6-F9CDCC674F21}" presName="composite" presStyleCnt="0"/>
      <dgm:spPr/>
    </dgm:pt>
    <dgm:pt modelId="{3AEF0D50-A2CC-4D05-A4F9-9901571AB02D}" type="pres">
      <dgm:prSet presAssocID="{D00878CD-6512-430B-87A6-F9CDCC674F21}" presName="bgChev" presStyleLbl="node1" presStyleIdx="1" presStyleCnt="3"/>
      <dgm:spPr/>
    </dgm:pt>
    <dgm:pt modelId="{F515BC59-E943-40D6-AAFC-DD6548B43145}" type="pres">
      <dgm:prSet presAssocID="{D00878CD-6512-430B-87A6-F9CDCC674F21}" presName="txNode" presStyleLbl="fgAcc1" presStyleIdx="1" presStyleCnt="3">
        <dgm:presLayoutVars>
          <dgm:bulletEnabled val="1"/>
        </dgm:presLayoutVars>
      </dgm:prSet>
      <dgm:spPr/>
    </dgm:pt>
    <dgm:pt modelId="{FBB2B5B0-FE8F-4B31-B942-652FA1B0B224}" type="pres">
      <dgm:prSet presAssocID="{5E343AF4-4455-45C4-B539-5E8EF12AF82B}" presName="compositeSpace" presStyleCnt="0"/>
      <dgm:spPr/>
    </dgm:pt>
    <dgm:pt modelId="{966A62C1-495D-45F4-9135-CC9B40B8482A}" type="pres">
      <dgm:prSet presAssocID="{5E914DEF-4ECF-4375-B379-AED58F0A259B}" presName="composite" presStyleCnt="0"/>
      <dgm:spPr/>
    </dgm:pt>
    <dgm:pt modelId="{C71B7C4E-6F2A-47DB-BC8F-02FB9CCEA611}" type="pres">
      <dgm:prSet presAssocID="{5E914DEF-4ECF-4375-B379-AED58F0A259B}" presName="bgChev" presStyleLbl="node1" presStyleIdx="2" presStyleCnt="3"/>
      <dgm:spPr/>
    </dgm:pt>
    <dgm:pt modelId="{B6E53EEB-BAE7-4BE2-A9F9-5C06982AA25A}" type="pres">
      <dgm:prSet presAssocID="{5E914DEF-4ECF-4375-B379-AED58F0A259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DD6750A-F612-45C6-B9A1-767C72B68BEA}" type="presOf" srcId="{8370ED6F-E3FB-4B81-B267-B2C461212F1B}" destId="{C3141EE7-0A92-484E-8F74-CD2CE169A4A0}" srcOrd="0" destOrd="0" presId="urn:microsoft.com/office/officeart/2005/8/layout/chevronAccent+Icon"/>
    <dgm:cxn modelId="{965B4A27-84DE-4008-B7D0-7C714ED94538}" type="presOf" srcId="{5E914DEF-4ECF-4375-B379-AED58F0A259B}" destId="{B6E53EEB-BAE7-4BE2-A9F9-5C06982AA25A}" srcOrd="0" destOrd="0" presId="urn:microsoft.com/office/officeart/2005/8/layout/chevronAccent+Icon"/>
    <dgm:cxn modelId="{53CFFC5F-3177-4BBB-9ED7-853E84F0122D}" type="presOf" srcId="{C1CA304F-F82C-41FF-894C-AE9118F8EEBC}" destId="{78C2CFD2-E61B-484B-9B2E-D84A3236F4C8}" srcOrd="0" destOrd="0" presId="urn:microsoft.com/office/officeart/2005/8/layout/chevronAccent+Icon"/>
    <dgm:cxn modelId="{CDCE8060-52A9-4B09-8A85-E92C4EBC5BEC}" type="presOf" srcId="{D00878CD-6512-430B-87A6-F9CDCC674F21}" destId="{F515BC59-E943-40D6-AAFC-DD6548B43145}" srcOrd="0" destOrd="0" presId="urn:microsoft.com/office/officeart/2005/8/layout/chevronAccent+Icon"/>
    <dgm:cxn modelId="{97C8DA76-0B9D-4F83-BEF8-52056BF19058}" srcId="{8370ED6F-E3FB-4B81-B267-B2C461212F1B}" destId="{D00878CD-6512-430B-87A6-F9CDCC674F21}" srcOrd="1" destOrd="0" parTransId="{76F18AD9-5F16-45F8-8A8F-D16FCD500330}" sibTransId="{5E343AF4-4455-45C4-B539-5E8EF12AF82B}"/>
    <dgm:cxn modelId="{4094F89C-064D-4550-A39D-FA040BABB8B7}" srcId="{8370ED6F-E3FB-4B81-B267-B2C461212F1B}" destId="{C1CA304F-F82C-41FF-894C-AE9118F8EEBC}" srcOrd="0" destOrd="0" parTransId="{B7A01F79-FAE1-4325-8289-F3C668C2D781}" sibTransId="{8C12DAB5-5746-4409-B86E-314704EC3C1C}"/>
    <dgm:cxn modelId="{59AA64AC-EBD6-430E-9DEA-F28C662C1C52}" srcId="{8370ED6F-E3FB-4B81-B267-B2C461212F1B}" destId="{5E914DEF-4ECF-4375-B379-AED58F0A259B}" srcOrd="2" destOrd="0" parTransId="{30131C92-3290-4E5B-8B71-B7FE6CA96A76}" sibTransId="{B36BA36A-F4FD-4053-A2A0-D4C7F34AF676}"/>
    <dgm:cxn modelId="{F4FF53C2-5D29-466A-9C1F-F6F73E4BCDC6}" type="presParOf" srcId="{C3141EE7-0A92-484E-8F74-CD2CE169A4A0}" destId="{057A8FE0-41D9-4C95-8767-EF6367CDEBBC}" srcOrd="0" destOrd="0" presId="urn:microsoft.com/office/officeart/2005/8/layout/chevronAccent+Icon"/>
    <dgm:cxn modelId="{3F615EB8-44FC-4749-8F39-58A8CEBD0122}" type="presParOf" srcId="{057A8FE0-41D9-4C95-8767-EF6367CDEBBC}" destId="{F91849F2-DC29-41AD-9DA8-1E6AB4A759AB}" srcOrd="0" destOrd="0" presId="urn:microsoft.com/office/officeart/2005/8/layout/chevronAccent+Icon"/>
    <dgm:cxn modelId="{86107F94-AC68-40E3-AEDF-2550A74B7861}" type="presParOf" srcId="{057A8FE0-41D9-4C95-8767-EF6367CDEBBC}" destId="{78C2CFD2-E61B-484B-9B2E-D84A3236F4C8}" srcOrd="1" destOrd="0" presId="urn:microsoft.com/office/officeart/2005/8/layout/chevronAccent+Icon"/>
    <dgm:cxn modelId="{9111F519-BA4F-4F36-8152-D4E356AAFF27}" type="presParOf" srcId="{C3141EE7-0A92-484E-8F74-CD2CE169A4A0}" destId="{555F07D6-DB05-488D-82EB-F1AD4D5A2024}" srcOrd="1" destOrd="0" presId="urn:microsoft.com/office/officeart/2005/8/layout/chevronAccent+Icon"/>
    <dgm:cxn modelId="{CEAB9837-DE42-422D-929D-79569D9C20B8}" type="presParOf" srcId="{C3141EE7-0A92-484E-8F74-CD2CE169A4A0}" destId="{5C24D0A0-B51D-483F-B9FF-72FAC1AAEEF8}" srcOrd="2" destOrd="0" presId="urn:microsoft.com/office/officeart/2005/8/layout/chevronAccent+Icon"/>
    <dgm:cxn modelId="{D2AB5235-B774-4F2D-956E-77C2C9C02265}" type="presParOf" srcId="{5C24D0A0-B51D-483F-B9FF-72FAC1AAEEF8}" destId="{3AEF0D50-A2CC-4D05-A4F9-9901571AB02D}" srcOrd="0" destOrd="0" presId="urn:microsoft.com/office/officeart/2005/8/layout/chevronAccent+Icon"/>
    <dgm:cxn modelId="{43CB4212-8DE1-4CC9-8F52-A2FD26EB6FB2}" type="presParOf" srcId="{5C24D0A0-B51D-483F-B9FF-72FAC1AAEEF8}" destId="{F515BC59-E943-40D6-AAFC-DD6548B43145}" srcOrd="1" destOrd="0" presId="urn:microsoft.com/office/officeart/2005/8/layout/chevronAccent+Icon"/>
    <dgm:cxn modelId="{67B95872-1E0B-477A-829D-DD276748B1B2}" type="presParOf" srcId="{C3141EE7-0A92-484E-8F74-CD2CE169A4A0}" destId="{FBB2B5B0-FE8F-4B31-B942-652FA1B0B224}" srcOrd="3" destOrd="0" presId="urn:microsoft.com/office/officeart/2005/8/layout/chevronAccent+Icon"/>
    <dgm:cxn modelId="{4430633E-86C2-4712-A924-5DFE8E13A85D}" type="presParOf" srcId="{C3141EE7-0A92-484E-8F74-CD2CE169A4A0}" destId="{966A62C1-495D-45F4-9135-CC9B40B8482A}" srcOrd="4" destOrd="0" presId="urn:microsoft.com/office/officeart/2005/8/layout/chevronAccent+Icon"/>
    <dgm:cxn modelId="{1F7E4723-2140-4AD6-95D9-77F025CD44D6}" type="presParOf" srcId="{966A62C1-495D-45F4-9135-CC9B40B8482A}" destId="{C71B7C4E-6F2A-47DB-BC8F-02FB9CCEA611}" srcOrd="0" destOrd="0" presId="urn:microsoft.com/office/officeart/2005/8/layout/chevronAccent+Icon"/>
    <dgm:cxn modelId="{31ABF614-04CE-4575-887D-EC0D7AED6392}" type="presParOf" srcId="{966A62C1-495D-45F4-9135-CC9B40B8482A}" destId="{B6E53EEB-BAE7-4BE2-A9F9-5C06982AA25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F785F36-F2A0-4A5B-96C1-5B090D9D0DF8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293297B-EB04-4EE7-A1E5-1EF3CCDF75E2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2F1AEEAD-59D2-4154-A0C0-91EAE65B8AE2}" type="parTrans" cxnId="{89DC29FB-6908-41CC-8E03-7AA044F4A2A1}">
      <dgm:prSet/>
      <dgm:spPr/>
      <dgm:t>
        <a:bodyPr/>
        <a:lstStyle/>
        <a:p>
          <a:endParaRPr lang="en-US"/>
        </a:p>
      </dgm:t>
    </dgm:pt>
    <dgm:pt modelId="{22F6FD37-38A5-4A4F-B06E-2DE2F3A35A98}" type="sibTrans" cxnId="{89DC29FB-6908-41CC-8E03-7AA044F4A2A1}">
      <dgm:prSet/>
      <dgm:spPr/>
      <dgm:t>
        <a:bodyPr/>
        <a:lstStyle/>
        <a:p>
          <a:endParaRPr lang="en-US"/>
        </a:p>
      </dgm:t>
    </dgm:pt>
    <dgm:pt modelId="{3B830C31-5FE7-40E5-B384-5EF20C196ACC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</dgm:t>
    </dgm:pt>
    <dgm:pt modelId="{D9D0D87F-5AF2-4FDC-9A8A-D49A1C826758}" type="parTrans" cxnId="{A78722A5-CD4C-4877-BC6A-1E312A572488}">
      <dgm:prSet/>
      <dgm:spPr/>
      <dgm:t>
        <a:bodyPr/>
        <a:lstStyle/>
        <a:p>
          <a:endParaRPr lang="en-US"/>
        </a:p>
      </dgm:t>
    </dgm:pt>
    <dgm:pt modelId="{608E9DCA-C70E-4B84-89D6-E6D2CA4C06E2}" type="sibTrans" cxnId="{A78722A5-CD4C-4877-BC6A-1E312A572488}">
      <dgm:prSet/>
      <dgm:spPr/>
      <dgm:t>
        <a:bodyPr/>
        <a:lstStyle/>
        <a:p>
          <a:endParaRPr lang="en-US"/>
        </a:p>
      </dgm:t>
    </dgm:pt>
    <dgm:pt modelId="{B5DF8CBD-1A76-4237-90C3-8CFABF76F75F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</dgm:t>
    </dgm:pt>
    <dgm:pt modelId="{EBDC7D67-9120-4F6A-B91B-58D5B25DC5EB}" type="parTrans" cxnId="{172FAF51-8BDA-44A0-97EC-D224B46539E2}">
      <dgm:prSet/>
      <dgm:spPr/>
      <dgm:t>
        <a:bodyPr/>
        <a:lstStyle/>
        <a:p>
          <a:endParaRPr lang="en-US"/>
        </a:p>
      </dgm:t>
    </dgm:pt>
    <dgm:pt modelId="{723503C8-B6E0-41EB-9D01-65D6EE9C3F8A}" type="sibTrans" cxnId="{172FAF51-8BDA-44A0-97EC-D224B46539E2}">
      <dgm:prSet/>
      <dgm:spPr/>
      <dgm:t>
        <a:bodyPr/>
        <a:lstStyle/>
        <a:p>
          <a:endParaRPr lang="en-US"/>
        </a:p>
      </dgm:t>
    </dgm:pt>
    <dgm:pt modelId="{9B27B272-18A8-4F9A-8ECD-EBD8896AFC97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gm:t>
    </dgm:pt>
    <dgm:pt modelId="{AC920F77-1ECB-4452-B56E-A2D1BC275FE0}" type="parTrans" cxnId="{4EC47A4E-6E6A-4C0A-8C08-78F2D51FEE56}">
      <dgm:prSet/>
      <dgm:spPr/>
      <dgm:t>
        <a:bodyPr/>
        <a:lstStyle/>
        <a:p>
          <a:endParaRPr lang="en-US"/>
        </a:p>
      </dgm:t>
    </dgm:pt>
    <dgm:pt modelId="{5EBBCD0E-27F7-4033-9BA4-77E115D1AFDF}" type="sibTrans" cxnId="{4EC47A4E-6E6A-4C0A-8C08-78F2D51FEE56}">
      <dgm:prSet/>
      <dgm:spPr/>
      <dgm:t>
        <a:bodyPr/>
        <a:lstStyle/>
        <a:p>
          <a:endParaRPr lang="en-US"/>
        </a:p>
      </dgm:t>
    </dgm:pt>
    <dgm:pt modelId="{33B217E3-CDF5-4031-B26A-87E976243F25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A494A1A7-5FFD-4861-8B88-0FB3B0C1D2EC}" type="parTrans" cxnId="{0EDA2F64-4F27-4C08-B1EA-0ECA8DAD38B2}">
      <dgm:prSet/>
      <dgm:spPr/>
      <dgm:t>
        <a:bodyPr/>
        <a:lstStyle/>
        <a:p>
          <a:endParaRPr lang="en-US"/>
        </a:p>
      </dgm:t>
    </dgm:pt>
    <dgm:pt modelId="{B263905B-5C93-4961-B9F2-9FCF54F49774}" type="sibTrans" cxnId="{0EDA2F64-4F27-4C08-B1EA-0ECA8DAD38B2}">
      <dgm:prSet/>
      <dgm:spPr/>
      <dgm:t>
        <a:bodyPr/>
        <a:lstStyle/>
        <a:p>
          <a:endParaRPr lang="en-US"/>
        </a:p>
      </dgm:t>
    </dgm:pt>
    <dgm:pt modelId="{8C33028D-FC34-4F91-97D7-9808D837FDD9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</dgm:t>
    </dgm:pt>
    <dgm:pt modelId="{8AA3F246-4A33-49C2-A658-101C20A03804}" type="parTrans" cxnId="{BB604B93-FCB6-40F3-9E1C-268CCDDA558E}">
      <dgm:prSet/>
      <dgm:spPr/>
      <dgm:t>
        <a:bodyPr/>
        <a:lstStyle/>
        <a:p>
          <a:endParaRPr lang="en-US"/>
        </a:p>
      </dgm:t>
    </dgm:pt>
    <dgm:pt modelId="{4BC3454B-7403-40C3-BE3F-36A529729C9E}" type="sibTrans" cxnId="{BB604B93-FCB6-40F3-9E1C-268CCDDA558E}">
      <dgm:prSet/>
      <dgm:spPr/>
      <dgm:t>
        <a:bodyPr/>
        <a:lstStyle/>
        <a:p>
          <a:endParaRPr lang="en-US"/>
        </a:p>
      </dgm:t>
    </dgm:pt>
    <dgm:pt modelId="{99E57624-1135-4DC8-97DD-DEEEB4DF03C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gm:t>
    </dgm:pt>
    <dgm:pt modelId="{33752629-9206-4588-887F-C7C97B6D75C6}" type="parTrans" cxnId="{6008C398-8792-42E8-BB76-9E118868E31D}">
      <dgm:prSet/>
      <dgm:spPr/>
      <dgm:t>
        <a:bodyPr/>
        <a:lstStyle/>
        <a:p>
          <a:endParaRPr lang="en-US"/>
        </a:p>
      </dgm:t>
    </dgm:pt>
    <dgm:pt modelId="{76CF7447-0A64-4D0A-94BF-A167FF255CE8}" type="sibTrans" cxnId="{6008C398-8792-42E8-BB76-9E118868E31D}">
      <dgm:prSet/>
      <dgm:spPr/>
      <dgm:t>
        <a:bodyPr/>
        <a:lstStyle/>
        <a:p>
          <a:endParaRPr lang="en-US"/>
        </a:p>
      </dgm:t>
    </dgm:pt>
    <dgm:pt modelId="{C97E081E-43E7-45F2-B8CF-5FBFA46A43CB}" type="pres">
      <dgm:prSet presAssocID="{FF785F36-F2A0-4A5B-96C1-5B090D9D0DF8}" presName="linear" presStyleCnt="0">
        <dgm:presLayoutVars>
          <dgm:dir/>
          <dgm:animLvl val="lvl"/>
          <dgm:resizeHandles val="exact"/>
        </dgm:presLayoutVars>
      </dgm:prSet>
      <dgm:spPr/>
    </dgm:pt>
    <dgm:pt modelId="{F42E1742-A0E3-46BF-9F45-E69AF4F9DC86}" type="pres">
      <dgm:prSet presAssocID="{4293297B-EB04-4EE7-A1E5-1EF3CCDF75E2}" presName="parentLin" presStyleCnt="0"/>
      <dgm:spPr/>
    </dgm:pt>
    <dgm:pt modelId="{495366FB-397E-4D91-A9DB-8ABA0109E359}" type="pres">
      <dgm:prSet presAssocID="{4293297B-EB04-4EE7-A1E5-1EF3CCDF75E2}" presName="parentLeftMargin" presStyleLbl="node1" presStyleIdx="0" presStyleCnt="2"/>
      <dgm:spPr/>
    </dgm:pt>
    <dgm:pt modelId="{B4087419-99EF-4F80-BC21-90373E788537}" type="pres">
      <dgm:prSet presAssocID="{4293297B-EB04-4EE7-A1E5-1EF3CCDF75E2}" presName="parentText" presStyleLbl="node1" presStyleIdx="0" presStyleCnt="2" custScaleY="76086">
        <dgm:presLayoutVars>
          <dgm:chMax val="0"/>
          <dgm:bulletEnabled val="1"/>
        </dgm:presLayoutVars>
      </dgm:prSet>
      <dgm:spPr/>
    </dgm:pt>
    <dgm:pt modelId="{82BCF5F8-3111-4920-B67B-575F05818F29}" type="pres">
      <dgm:prSet presAssocID="{4293297B-EB04-4EE7-A1E5-1EF3CCDF75E2}" presName="negativeSpace" presStyleCnt="0"/>
      <dgm:spPr/>
    </dgm:pt>
    <dgm:pt modelId="{37390311-6AA5-4F71-A796-C630CF30D5ED}" type="pres">
      <dgm:prSet presAssocID="{4293297B-EB04-4EE7-A1E5-1EF3CCDF75E2}" presName="childText" presStyleLbl="conFgAcc1" presStyleIdx="0" presStyleCnt="2">
        <dgm:presLayoutVars>
          <dgm:bulletEnabled val="1"/>
        </dgm:presLayoutVars>
      </dgm:prSet>
      <dgm:spPr/>
    </dgm:pt>
    <dgm:pt modelId="{16A59721-C0E9-4FB1-9BCC-D67293E6DF22}" type="pres">
      <dgm:prSet presAssocID="{22F6FD37-38A5-4A4F-B06E-2DE2F3A35A98}" presName="spaceBetweenRectangles" presStyleCnt="0"/>
      <dgm:spPr/>
    </dgm:pt>
    <dgm:pt modelId="{56DF95B8-F67D-4AFB-8F1A-89C1EBEC853E}" type="pres">
      <dgm:prSet presAssocID="{33B217E3-CDF5-4031-B26A-87E976243F25}" presName="parentLin" presStyleCnt="0"/>
      <dgm:spPr/>
    </dgm:pt>
    <dgm:pt modelId="{623A85EC-3A1A-4F97-BF9E-4C0D970BCFDA}" type="pres">
      <dgm:prSet presAssocID="{33B217E3-CDF5-4031-B26A-87E976243F25}" presName="parentLeftMargin" presStyleLbl="node1" presStyleIdx="0" presStyleCnt="2"/>
      <dgm:spPr/>
    </dgm:pt>
    <dgm:pt modelId="{2B213967-286D-4536-83A7-97BC5D5FE456}" type="pres">
      <dgm:prSet presAssocID="{33B217E3-CDF5-4031-B26A-87E976243F25}" presName="parentText" presStyleLbl="node1" presStyleIdx="1" presStyleCnt="2" custScaleY="76086">
        <dgm:presLayoutVars>
          <dgm:chMax val="0"/>
          <dgm:bulletEnabled val="1"/>
        </dgm:presLayoutVars>
      </dgm:prSet>
      <dgm:spPr/>
    </dgm:pt>
    <dgm:pt modelId="{C9BF734C-671B-4DD1-BBC4-9FF7681F8568}" type="pres">
      <dgm:prSet presAssocID="{33B217E3-CDF5-4031-B26A-87E976243F25}" presName="negativeSpace" presStyleCnt="0"/>
      <dgm:spPr/>
    </dgm:pt>
    <dgm:pt modelId="{3D262A1E-B3B8-4BA9-A021-6A8E23CB4B7D}" type="pres">
      <dgm:prSet presAssocID="{33B217E3-CDF5-4031-B26A-87E976243F2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E06F0C-322B-4391-B23D-21BDC7B4FD27}" type="presOf" srcId="{4293297B-EB04-4EE7-A1E5-1EF3CCDF75E2}" destId="{B4087419-99EF-4F80-BC21-90373E788537}" srcOrd="1" destOrd="0" presId="urn:microsoft.com/office/officeart/2005/8/layout/list1"/>
    <dgm:cxn modelId="{C1230F14-637E-4308-A0C7-478455139985}" type="presOf" srcId="{33B217E3-CDF5-4031-B26A-87E976243F25}" destId="{2B213967-286D-4536-83A7-97BC5D5FE456}" srcOrd="1" destOrd="0" presId="urn:microsoft.com/office/officeart/2005/8/layout/list1"/>
    <dgm:cxn modelId="{0EDA2F64-4F27-4C08-B1EA-0ECA8DAD38B2}" srcId="{FF785F36-F2A0-4A5B-96C1-5B090D9D0DF8}" destId="{33B217E3-CDF5-4031-B26A-87E976243F25}" srcOrd="1" destOrd="0" parTransId="{A494A1A7-5FFD-4861-8B88-0FB3B0C1D2EC}" sibTransId="{B263905B-5C93-4961-B9F2-9FCF54F49774}"/>
    <dgm:cxn modelId="{5848F44A-A3D7-458B-B246-6518FB705C8E}" type="presOf" srcId="{B5DF8CBD-1A76-4237-90C3-8CFABF76F75F}" destId="{37390311-6AA5-4F71-A796-C630CF30D5ED}" srcOrd="0" destOrd="1" presId="urn:microsoft.com/office/officeart/2005/8/layout/list1"/>
    <dgm:cxn modelId="{4EC47A4E-6E6A-4C0A-8C08-78F2D51FEE56}" srcId="{4293297B-EB04-4EE7-A1E5-1EF3CCDF75E2}" destId="{9B27B272-18A8-4F9A-8ECD-EBD8896AFC97}" srcOrd="2" destOrd="0" parTransId="{AC920F77-1ECB-4452-B56E-A2D1BC275FE0}" sibTransId="{5EBBCD0E-27F7-4033-9BA4-77E115D1AFDF}"/>
    <dgm:cxn modelId="{172FAF51-8BDA-44A0-97EC-D224B46539E2}" srcId="{4293297B-EB04-4EE7-A1E5-1EF3CCDF75E2}" destId="{B5DF8CBD-1A76-4237-90C3-8CFABF76F75F}" srcOrd="1" destOrd="0" parTransId="{EBDC7D67-9120-4F6A-B91B-58D5B25DC5EB}" sibTransId="{723503C8-B6E0-41EB-9D01-65D6EE9C3F8A}"/>
    <dgm:cxn modelId="{1DC9A558-44E3-45CC-BA4D-692C6190422C}" type="presOf" srcId="{33B217E3-CDF5-4031-B26A-87E976243F25}" destId="{623A85EC-3A1A-4F97-BF9E-4C0D970BCFDA}" srcOrd="0" destOrd="0" presId="urn:microsoft.com/office/officeart/2005/8/layout/list1"/>
    <dgm:cxn modelId="{E04CB07F-BE01-44AF-B984-B77ED56DA0DD}" type="presOf" srcId="{3B830C31-5FE7-40E5-B384-5EF20C196ACC}" destId="{37390311-6AA5-4F71-A796-C630CF30D5ED}" srcOrd="0" destOrd="0" presId="urn:microsoft.com/office/officeart/2005/8/layout/list1"/>
    <dgm:cxn modelId="{A853BF87-750E-4CF3-A0F6-E5E26CBAEF37}" type="presOf" srcId="{8C33028D-FC34-4F91-97D7-9808D837FDD9}" destId="{3D262A1E-B3B8-4BA9-A021-6A8E23CB4B7D}" srcOrd="0" destOrd="0" presId="urn:microsoft.com/office/officeart/2005/8/layout/list1"/>
    <dgm:cxn modelId="{BB604B93-FCB6-40F3-9E1C-268CCDDA558E}" srcId="{33B217E3-CDF5-4031-B26A-87E976243F25}" destId="{8C33028D-FC34-4F91-97D7-9808D837FDD9}" srcOrd="0" destOrd="0" parTransId="{8AA3F246-4A33-49C2-A658-101C20A03804}" sibTransId="{4BC3454B-7403-40C3-BE3F-36A529729C9E}"/>
    <dgm:cxn modelId="{6008C398-8792-42E8-BB76-9E118868E31D}" srcId="{33B217E3-CDF5-4031-B26A-87E976243F25}" destId="{99E57624-1135-4DC8-97DD-DEEEB4DF03CB}" srcOrd="1" destOrd="0" parTransId="{33752629-9206-4588-887F-C7C97B6D75C6}" sibTransId="{76CF7447-0A64-4D0A-94BF-A167FF255CE8}"/>
    <dgm:cxn modelId="{A78722A5-CD4C-4877-BC6A-1E312A572488}" srcId="{4293297B-EB04-4EE7-A1E5-1EF3CCDF75E2}" destId="{3B830C31-5FE7-40E5-B384-5EF20C196ACC}" srcOrd="0" destOrd="0" parTransId="{D9D0D87F-5AF2-4FDC-9A8A-D49A1C826758}" sibTransId="{608E9DCA-C70E-4B84-89D6-E6D2CA4C06E2}"/>
    <dgm:cxn modelId="{40E758A8-CED7-442F-8FFF-C548981DB8F7}" type="presOf" srcId="{9B27B272-18A8-4F9A-8ECD-EBD8896AFC97}" destId="{37390311-6AA5-4F71-A796-C630CF30D5ED}" srcOrd="0" destOrd="2" presId="urn:microsoft.com/office/officeart/2005/8/layout/list1"/>
    <dgm:cxn modelId="{4028CBC2-EF50-4D9A-921C-1A0D30CA6DC1}" type="presOf" srcId="{FF785F36-F2A0-4A5B-96C1-5B090D9D0DF8}" destId="{C97E081E-43E7-45F2-B8CF-5FBFA46A43CB}" srcOrd="0" destOrd="0" presId="urn:microsoft.com/office/officeart/2005/8/layout/list1"/>
    <dgm:cxn modelId="{A4AF49C7-75E7-4523-AC55-98D2628A273E}" type="presOf" srcId="{4293297B-EB04-4EE7-A1E5-1EF3CCDF75E2}" destId="{495366FB-397E-4D91-A9DB-8ABA0109E359}" srcOrd="0" destOrd="0" presId="urn:microsoft.com/office/officeart/2005/8/layout/list1"/>
    <dgm:cxn modelId="{9E656BF1-EA28-44EA-B4F0-D4338C665348}" type="presOf" srcId="{99E57624-1135-4DC8-97DD-DEEEB4DF03CB}" destId="{3D262A1E-B3B8-4BA9-A021-6A8E23CB4B7D}" srcOrd="0" destOrd="1" presId="urn:microsoft.com/office/officeart/2005/8/layout/list1"/>
    <dgm:cxn modelId="{89DC29FB-6908-41CC-8E03-7AA044F4A2A1}" srcId="{FF785F36-F2A0-4A5B-96C1-5B090D9D0DF8}" destId="{4293297B-EB04-4EE7-A1E5-1EF3CCDF75E2}" srcOrd="0" destOrd="0" parTransId="{2F1AEEAD-59D2-4154-A0C0-91EAE65B8AE2}" sibTransId="{22F6FD37-38A5-4A4F-B06E-2DE2F3A35A98}"/>
    <dgm:cxn modelId="{B3629B30-8587-4B7E-9EB6-48A4D9DACD28}" type="presParOf" srcId="{C97E081E-43E7-45F2-B8CF-5FBFA46A43CB}" destId="{F42E1742-A0E3-46BF-9F45-E69AF4F9DC86}" srcOrd="0" destOrd="0" presId="urn:microsoft.com/office/officeart/2005/8/layout/list1"/>
    <dgm:cxn modelId="{3060E5F2-FEF1-4AE1-83B1-787B0E6B64EC}" type="presParOf" srcId="{F42E1742-A0E3-46BF-9F45-E69AF4F9DC86}" destId="{495366FB-397E-4D91-A9DB-8ABA0109E359}" srcOrd="0" destOrd="0" presId="urn:microsoft.com/office/officeart/2005/8/layout/list1"/>
    <dgm:cxn modelId="{0B868F5F-A28D-48E5-9D3B-0DDAE7AAE881}" type="presParOf" srcId="{F42E1742-A0E3-46BF-9F45-E69AF4F9DC86}" destId="{B4087419-99EF-4F80-BC21-90373E788537}" srcOrd="1" destOrd="0" presId="urn:microsoft.com/office/officeart/2005/8/layout/list1"/>
    <dgm:cxn modelId="{186E53CC-5EE7-44AC-9BBE-8DA0718B748F}" type="presParOf" srcId="{C97E081E-43E7-45F2-B8CF-5FBFA46A43CB}" destId="{82BCF5F8-3111-4920-B67B-575F05818F29}" srcOrd="1" destOrd="0" presId="urn:microsoft.com/office/officeart/2005/8/layout/list1"/>
    <dgm:cxn modelId="{3F0562A3-9BB8-4164-BBF1-2EEF6CEA682E}" type="presParOf" srcId="{C97E081E-43E7-45F2-B8CF-5FBFA46A43CB}" destId="{37390311-6AA5-4F71-A796-C630CF30D5ED}" srcOrd="2" destOrd="0" presId="urn:microsoft.com/office/officeart/2005/8/layout/list1"/>
    <dgm:cxn modelId="{3FFBD367-7CBC-435E-984D-6738F723A1F1}" type="presParOf" srcId="{C97E081E-43E7-45F2-B8CF-5FBFA46A43CB}" destId="{16A59721-C0E9-4FB1-9BCC-D67293E6DF22}" srcOrd="3" destOrd="0" presId="urn:microsoft.com/office/officeart/2005/8/layout/list1"/>
    <dgm:cxn modelId="{949B2B93-7609-4838-BD55-AE100A49C804}" type="presParOf" srcId="{C97E081E-43E7-45F2-B8CF-5FBFA46A43CB}" destId="{56DF95B8-F67D-4AFB-8F1A-89C1EBEC853E}" srcOrd="4" destOrd="0" presId="urn:microsoft.com/office/officeart/2005/8/layout/list1"/>
    <dgm:cxn modelId="{0525E964-0C7A-47D1-96B6-495840D5A4D0}" type="presParOf" srcId="{56DF95B8-F67D-4AFB-8F1A-89C1EBEC853E}" destId="{623A85EC-3A1A-4F97-BF9E-4C0D970BCFDA}" srcOrd="0" destOrd="0" presId="urn:microsoft.com/office/officeart/2005/8/layout/list1"/>
    <dgm:cxn modelId="{9A3293D6-28C4-4150-8F18-F3D25BBCD039}" type="presParOf" srcId="{56DF95B8-F67D-4AFB-8F1A-89C1EBEC853E}" destId="{2B213967-286D-4536-83A7-97BC5D5FE456}" srcOrd="1" destOrd="0" presId="urn:microsoft.com/office/officeart/2005/8/layout/list1"/>
    <dgm:cxn modelId="{5254FEA3-0513-4B62-AF85-1F87ADCD837B}" type="presParOf" srcId="{C97E081E-43E7-45F2-B8CF-5FBFA46A43CB}" destId="{C9BF734C-671B-4DD1-BBC4-9FF7681F8568}" srcOrd="5" destOrd="0" presId="urn:microsoft.com/office/officeart/2005/8/layout/list1"/>
    <dgm:cxn modelId="{1C978649-473C-40F5-9379-FA0E86B8D74E}" type="presParOf" srcId="{C97E081E-43E7-45F2-B8CF-5FBFA46A43CB}" destId="{3D262A1E-B3B8-4BA9-A021-6A8E23CB4B7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F785F36-F2A0-4A5B-96C1-5B090D9D0DF8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293297B-EB04-4EE7-A1E5-1EF3CCDF75E2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2F1AEEAD-59D2-4154-A0C0-91EAE65B8AE2}" type="parTrans" cxnId="{89DC29FB-6908-41CC-8E03-7AA044F4A2A1}">
      <dgm:prSet/>
      <dgm:spPr/>
      <dgm:t>
        <a:bodyPr/>
        <a:lstStyle/>
        <a:p>
          <a:endParaRPr lang="en-US"/>
        </a:p>
      </dgm:t>
    </dgm:pt>
    <dgm:pt modelId="{22F6FD37-38A5-4A4F-B06E-2DE2F3A35A98}" type="sibTrans" cxnId="{89DC29FB-6908-41CC-8E03-7AA044F4A2A1}">
      <dgm:prSet/>
      <dgm:spPr/>
      <dgm:t>
        <a:bodyPr/>
        <a:lstStyle/>
        <a:p>
          <a:endParaRPr lang="en-US"/>
        </a:p>
      </dgm:t>
    </dgm:pt>
    <dgm:pt modelId="{3B830C31-5FE7-40E5-B384-5EF20C196ACC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</dgm:t>
    </dgm:pt>
    <dgm:pt modelId="{D9D0D87F-5AF2-4FDC-9A8A-D49A1C826758}" type="parTrans" cxnId="{A78722A5-CD4C-4877-BC6A-1E312A572488}">
      <dgm:prSet/>
      <dgm:spPr/>
      <dgm:t>
        <a:bodyPr/>
        <a:lstStyle/>
        <a:p>
          <a:endParaRPr lang="en-US"/>
        </a:p>
      </dgm:t>
    </dgm:pt>
    <dgm:pt modelId="{608E9DCA-C70E-4B84-89D6-E6D2CA4C06E2}" type="sibTrans" cxnId="{A78722A5-CD4C-4877-BC6A-1E312A572488}">
      <dgm:prSet/>
      <dgm:spPr/>
      <dgm:t>
        <a:bodyPr/>
        <a:lstStyle/>
        <a:p>
          <a:endParaRPr lang="en-US"/>
        </a:p>
      </dgm:t>
    </dgm:pt>
    <dgm:pt modelId="{B5DF8CBD-1A76-4237-90C3-8CFABF76F75F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</dgm:t>
    </dgm:pt>
    <dgm:pt modelId="{EBDC7D67-9120-4F6A-B91B-58D5B25DC5EB}" type="parTrans" cxnId="{172FAF51-8BDA-44A0-97EC-D224B46539E2}">
      <dgm:prSet/>
      <dgm:spPr/>
      <dgm:t>
        <a:bodyPr/>
        <a:lstStyle/>
        <a:p>
          <a:endParaRPr lang="en-US"/>
        </a:p>
      </dgm:t>
    </dgm:pt>
    <dgm:pt modelId="{723503C8-B6E0-41EB-9D01-65D6EE9C3F8A}" type="sibTrans" cxnId="{172FAF51-8BDA-44A0-97EC-D224B46539E2}">
      <dgm:prSet/>
      <dgm:spPr/>
      <dgm:t>
        <a:bodyPr/>
        <a:lstStyle/>
        <a:p>
          <a:endParaRPr lang="en-US"/>
        </a:p>
      </dgm:t>
    </dgm:pt>
    <dgm:pt modelId="{9B27B272-18A8-4F9A-8ECD-EBD8896AFC97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gm:t>
    </dgm:pt>
    <dgm:pt modelId="{AC920F77-1ECB-4452-B56E-A2D1BC275FE0}" type="parTrans" cxnId="{4EC47A4E-6E6A-4C0A-8C08-78F2D51FEE56}">
      <dgm:prSet/>
      <dgm:spPr/>
      <dgm:t>
        <a:bodyPr/>
        <a:lstStyle/>
        <a:p>
          <a:endParaRPr lang="en-US"/>
        </a:p>
      </dgm:t>
    </dgm:pt>
    <dgm:pt modelId="{5EBBCD0E-27F7-4033-9BA4-77E115D1AFDF}" type="sibTrans" cxnId="{4EC47A4E-6E6A-4C0A-8C08-78F2D51FEE56}">
      <dgm:prSet/>
      <dgm:spPr/>
      <dgm:t>
        <a:bodyPr/>
        <a:lstStyle/>
        <a:p>
          <a:endParaRPr lang="en-US"/>
        </a:p>
      </dgm:t>
    </dgm:pt>
    <dgm:pt modelId="{33B217E3-CDF5-4031-B26A-87E976243F25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A494A1A7-5FFD-4861-8B88-0FB3B0C1D2EC}" type="parTrans" cxnId="{0EDA2F64-4F27-4C08-B1EA-0ECA8DAD38B2}">
      <dgm:prSet/>
      <dgm:spPr/>
      <dgm:t>
        <a:bodyPr/>
        <a:lstStyle/>
        <a:p>
          <a:endParaRPr lang="en-US"/>
        </a:p>
      </dgm:t>
    </dgm:pt>
    <dgm:pt modelId="{B263905B-5C93-4961-B9F2-9FCF54F49774}" type="sibTrans" cxnId="{0EDA2F64-4F27-4C08-B1EA-0ECA8DAD38B2}">
      <dgm:prSet/>
      <dgm:spPr/>
      <dgm:t>
        <a:bodyPr/>
        <a:lstStyle/>
        <a:p>
          <a:endParaRPr lang="en-US"/>
        </a:p>
      </dgm:t>
    </dgm:pt>
    <dgm:pt modelId="{8C33028D-FC34-4F91-97D7-9808D837FDD9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</dgm:t>
    </dgm:pt>
    <dgm:pt modelId="{8AA3F246-4A33-49C2-A658-101C20A03804}" type="parTrans" cxnId="{BB604B93-FCB6-40F3-9E1C-268CCDDA558E}">
      <dgm:prSet/>
      <dgm:spPr/>
      <dgm:t>
        <a:bodyPr/>
        <a:lstStyle/>
        <a:p>
          <a:endParaRPr lang="en-US"/>
        </a:p>
      </dgm:t>
    </dgm:pt>
    <dgm:pt modelId="{4BC3454B-7403-40C3-BE3F-36A529729C9E}" type="sibTrans" cxnId="{BB604B93-FCB6-40F3-9E1C-268CCDDA558E}">
      <dgm:prSet/>
      <dgm:spPr/>
      <dgm:t>
        <a:bodyPr/>
        <a:lstStyle/>
        <a:p>
          <a:endParaRPr lang="en-US"/>
        </a:p>
      </dgm:t>
    </dgm:pt>
    <dgm:pt modelId="{99E57624-1135-4DC8-97DD-DEEEB4DF03C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gm:t>
    </dgm:pt>
    <dgm:pt modelId="{33752629-9206-4588-887F-C7C97B6D75C6}" type="parTrans" cxnId="{6008C398-8792-42E8-BB76-9E118868E31D}">
      <dgm:prSet/>
      <dgm:spPr/>
      <dgm:t>
        <a:bodyPr/>
        <a:lstStyle/>
        <a:p>
          <a:endParaRPr lang="en-US"/>
        </a:p>
      </dgm:t>
    </dgm:pt>
    <dgm:pt modelId="{76CF7447-0A64-4D0A-94BF-A167FF255CE8}" type="sibTrans" cxnId="{6008C398-8792-42E8-BB76-9E118868E31D}">
      <dgm:prSet/>
      <dgm:spPr/>
      <dgm:t>
        <a:bodyPr/>
        <a:lstStyle/>
        <a:p>
          <a:endParaRPr lang="en-US"/>
        </a:p>
      </dgm:t>
    </dgm:pt>
    <dgm:pt modelId="{C97E081E-43E7-45F2-B8CF-5FBFA46A43CB}" type="pres">
      <dgm:prSet presAssocID="{FF785F36-F2A0-4A5B-96C1-5B090D9D0DF8}" presName="linear" presStyleCnt="0">
        <dgm:presLayoutVars>
          <dgm:dir/>
          <dgm:animLvl val="lvl"/>
          <dgm:resizeHandles val="exact"/>
        </dgm:presLayoutVars>
      </dgm:prSet>
      <dgm:spPr/>
    </dgm:pt>
    <dgm:pt modelId="{F42E1742-A0E3-46BF-9F45-E69AF4F9DC86}" type="pres">
      <dgm:prSet presAssocID="{4293297B-EB04-4EE7-A1E5-1EF3CCDF75E2}" presName="parentLin" presStyleCnt="0"/>
      <dgm:spPr/>
    </dgm:pt>
    <dgm:pt modelId="{495366FB-397E-4D91-A9DB-8ABA0109E359}" type="pres">
      <dgm:prSet presAssocID="{4293297B-EB04-4EE7-A1E5-1EF3CCDF75E2}" presName="parentLeftMargin" presStyleLbl="node1" presStyleIdx="0" presStyleCnt="2"/>
      <dgm:spPr/>
    </dgm:pt>
    <dgm:pt modelId="{B4087419-99EF-4F80-BC21-90373E788537}" type="pres">
      <dgm:prSet presAssocID="{4293297B-EB04-4EE7-A1E5-1EF3CCDF75E2}" presName="parentText" presStyleLbl="node1" presStyleIdx="0" presStyleCnt="2" custScaleY="76086">
        <dgm:presLayoutVars>
          <dgm:chMax val="0"/>
          <dgm:bulletEnabled val="1"/>
        </dgm:presLayoutVars>
      </dgm:prSet>
      <dgm:spPr/>
    </dgm:pt>
    <dgm:pt modelId="{82BCF5F8-3111-4920-B67B-575F05818F29}" type="pres">
      <dgm:prSet presAssocID="{4293297B-EB04-4EE7-A1E5-1EF3CCDF75E2}" presName="negativeSpace" presStyleCnt="0"/>
      <dgm:spPr/>
    </dgm:pt>
    <dgm:pt modelId="{37390311-6AA5-4F71-A796-C630CF30D5ED}" type="pres">
      <dgm:prSet presAssocID="{4293297B-EB04-4EE7-A1E5-1EF3CCDF75E2}" presName="childText" presStyleLbl="conFgAcc1" presStyleIdx="0" presStyleCnt="2">
        <dgm:presLayoutVars>
          <dgm:bulletEnabled val="1"/>
        </dgm:presLayoutVars>
      </dgm:prSet>
      <dgm:spPr/>
    </dgm:pt>
    <dgm:pt modelId="{16A59721-C0E9-4FB1-9BCC-D67293E6DF22}" type="pres">
      <dgm:prSet presAssocID="{22F6FD37-38A5-4A4F-B06E-2DE2F3A35A98}" presName="spaceBetweenRectangles" presStyleCnt="0"/>
      <dgm:spPr/>
    </dgm:pt>
    <dgm:pt modelId="{56DF95B8-F67D-4AFB-8F1A-89C1EBEC853E}" type="pres">
      <dgm:prSet presAssocID="{33B217E3-CDF5-4031-B26A-87E976243F25}" presName="parentLin" presStyleCnt="0"/>
      <dgm:spPr/>
    </dgm:pt>
    <dgm:pt modelId="{623A85EC-3A1A-4F97-BF9E-4C0D970BCFDA}" type="pres">
      <dgm:prSet presAssocID="{33B217E3-CDF5-4031-B26A-87E976243F25}" presName="parentLeftMargin" presStyleLbl="node1" presStyleIdx="0" presStyleCnt="2"/>
      <dgm:spPr/>
    </dgm:pt>
    <dgm:pt modelId="{2B213967-286D-4536-83A7-97BC5D5FE456}" type="pres">
      <dgm:prSet presAssocID="{33B217E3-CDF5-4031-B26A-87E976243F25}" presName="parentText" presStyleLbl="node1" presStyleIdx="1" presStyleCnt="2" custScaleY="76086">
        <dgm:presLayoutVars>
          <dgm:chMax val="0"/>
          <dgm:bulletEnabled val="1"/>
        </dgm:presLayoutVars>
      </dgm:prSet>
      <dgm:spPr/>
    </dgm:pt>
    <dgm:pt modelId="{C9BF734C-671B-4DD1-BBC4-9FF7681F8568}" type="pres">
      <dgm:prSet presAssocID="{33B217E3-CDF5-4031-B26A-87E976243F25}" presName="negativeSpace" presStyleCnt="0"/>
      <dgm:spPr/>
    </dgm:pt>
    <dgm:pt modelId="{3D262A1E-B3B8-4BA9-A021-6A8E23CB4B7D}" type="pres">
      <dgm:prSet presAssocID="{33B217E3-CDF5-4031-B26A-87E976243F2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E06F0C-322B-4391-B23D-21BDC7B4FD27}" type="presOf" srcId="{4293297B-EB04-4EE7-A1E5-1EF3CCDF75E2}" destId="{B4087419-99EF-4F80-BC21-90373E788537}" srcOrd="1" destOrd="0" presId="urn:microsoft.com/office/officeart/2005/8/layout/list1"/>
    <dgm:cxn modelId="{C1230F14-637E-4308-A0C7-478455139985}" type="presOf" srcId="{33B217E3-CDF5-4031-B26A-87E976243F25}" destId="{2B213967-286D-4536-83A7-97BC5D5FE456}" srcOrd="1" destOrd="0" presId="urn:microsoft.com/office/officeart/2005/8/layout/list1"/>
    <dgm:cxn modelId="{0EDA2F64-4F27-4C08-B1EA-0ECA8DAD38B2}" srcId="{FF785F36-F2A0-4A5B-96C1-5B090D9D0DF8}" destId="{33B217E3-CDF5-4031-B26A-87E976243F25}" srcOrd="1" destOrd="0" parTransId="{A494A1A7-5FFD-4861-8B88-0FB3B0C1D2EC}" sibTransId="{B263905B-5C93-4961-B9F2-9FCF54F49774}"/>
    <dgm:cxn modelId="{5848F44A-A3D7-458B-B246-6518FB705C8E}" type="presOf" srcId="{B5DF8CBD-1A76-4237-90C3-8CFABF76F75F}" destId="{37390311-6AA5-4F71-A796-C630CF30D5ED}" srcOrd="0" destOrd="1" presId="urn:microsoft.com/office/officeart/2005/8/layout/list1"/>
    <dgm:cxn modelId="{4EC47A4E-6E6A-4C0A-8C08-78F2D51FEE56}" srcId="{4293297B-EB04-4EE7-A1E5-1EF3CCDF75E2}" destId="{9B27B272-18A8-4F9A-8ECD-EBD8896AFC97}" srcOrd="2" destOrd="0" parTransId="{AC920F77-1ECB-4452-B56E-A2D1BC275FE0}" sibTransId="{5EBBCD0E-27F7-4033-9BA4-77E115D1AFDF}"/>
    <dgm:cxn modelId="{172FAF51-8BDA-44A0-97EC-D224B46539E2}" srcId="{4293297B-EB04-4EE7-A1E5-1EF3CCDF75E2}" destId="{B5DF8CBD-1A76-4237-90C3-8CFABF76F75F}" srcOrd="1" destOrd="0" parTransId="{EBDC7D67-9120-4F6A-B91B-58D5B25DC5EB}" sibTransId="{723503C8-B6E0-41EB-9D01-65D6EE9C3F8A}"/>
    <dgm:cxn modelId="{1DC9A558-44E3-45CC-BA4D-692C6190422C}" type="presOf" srcId="{33B217E3-CDF5-4031-B26A-87E976243F25}" destId="{623A85EC-3A1A-4F97-BF9E-4C0D970BCFDA}" srcOrd="0" destOrd="0" presId="urn:microsoft.com/office/officeart/2005/8/layout/list1"/>
    <dgm:cxn modelId="{E04CB07F-BE01-44AF-B984-B77ED56DA0DD}" type="presOf" srcId="{3B830C31-5FE7-40E5-B384-5EF20C196ACC}" destId="{37390311-6AA5-4F71-A796-C630CF30D5ED}" srcOrd="0" destOrd="0" presId="urn:microsoft.com/office/officeart/2005/8/layout/list1"/>
    <dgm:cxn modelId="{A853BF87-750E-4CF3-A0F6-E5E26CBAEF37}" type="presOf" srcId="{8C33028D-FC34-4F91-97D7-9808D837FDD9}" destId="{3D262A1E-B3B8-4BA9-A021-6A8E23CB4B7D}" srcOrd="0" destOrd="0" presId="urn:microsoft.com/office/officeart/2005/8/layout/list1"/>
    <dgm:cxn modelId="{BB604B93-FCB6-40F3-9E1C-268CCDDA558E}" srcId="{33B217E3-CDF5-4031-B26A-87E976243F25}" destId="{8C33028D-FC34-4F91-97D7-9808D837FDD9}" srcOrd="0" destOrd="0" parTransId="{8AA3F246-4A33-49C2-A658-101C20A03804}" sibTransId="{4BC3454B-7403-40C3-BE3F-36A529729C9E}"/>
    <dgm:cxn modelId="{6008C398-8792-42E8-BB76-9E118868E31D}" srcId="{33B217E3-CDF5-4031-B26A-87E976243F25}" destId="{99E57624-1135-4DC8-97DD-DEEEB4DF03CB}" srcOrd="1" destOrd="0" parTransId="{33752629-9206-4588-887F-C7C97B6D75C6}" sibTransId="{76CF7447-0A64-4D0A-94BF-A167FF255CE8}"/>
    <dgm:cxn modelId="{A78722A5-CD4C-4877-BC6A-1E312A572488}" srcId="{4293297B-EB04-4EE7-A1E5-1EF3CCDF75E2}" destId="{3B830C31-5FE7-40E5-B384-5EF20C196ACC}" srcOrd="0" destOrd="0" parTransId="{D9D0D87F-5AF2-4FDC-9A8A-D49A1C826758}" sibTransId="{608E9DCA-C70E-4B84-89D6-E6D2CA4C06E2}"/>
    <dgm:cxn modelId="{40E758A8-CED7-442F-8FFF-C548981DB8F7}" type="presOf" srcId="{9B27B272-18A8-4F9A-8ECD-EBD8896AFC97}" destId="{37390311-6AA5-4F71-A796-C630CF30D5ED}" srcOrd="0" destOrd="2" presId="urn:microsoft.com/office/officeart/2005/8/layout/list1"/>
    <dgm:cxn modelId="{4028CBC2-EF50-4D9A-921C-1A0D30CA6DC1}" type="presOf" srcId="{FF785F36-F2A0-4A5B-96C1-5B090D9D0DF8}" destId="{C97E081E-43E7-45F2-B8CF-5FBFA46A43CB}" srcOrd="0" destOrd="0" presId="urn:microsoft.com/office/officeart/2005/8/layout/list1"/>
    <dgm:cxn modelId="{A4AF49C7-75E7-4523-AC55-98D2628A273E}" type="presOf" srcId="{4293297B-EB04-4EE7-A1E5-1EF3CCDF75E2}" destId="{495366FB-397E-4D91-A9DB-8ABA0109E359}" srcOrd="0" destOrd="0" presId="urn:microsoft.com/office/officeart/2005/8/layout/list1"/>
    <dgm:cxn modelId="{9E656BF1-EA28-44EA-B4F0-D4338C665348}" type="presOf" srcId="{99E57624-1135-4DC8-97DD-DEEEB4DF03CB}" destId="{3D262A1E-B3B8-4BA9-A021-6A8E23CB4B7D}" srcOrd="0" destOrd="1" presId="urn:microsoft.com/office/officeart/2005/8/layout/list1"/>
    <dgm:cxn modelId="{89DC29FB-6908-41CC-8E03-7AA044F4A2A1}" srcId="{FF785F36-F2A0-4A5B-96C1-5B090D9D0DF8}" destId="{4293297B-EB04-4EE7-A1E5-1EF3CCDF75E2}" srcOrd="0" destOrd="0" parTransId="{2F1AEEAD-59D2-4154-A0C0-91EAE65B8AE2}" sibTransId="{22F6FD37-38A5-4A4F-B06E-2DE2F3A35A98}"/>
    <dgm:cxn modelId="{B3629B30-8587-4B7E-9EB6-48A4D9DACD28}" type="presParOf" srcId="{C97E081E-43E7-45F2-B8CF-5FBFA46A43CB}" destId="{F42E1742-A0E3-46BF-9F45-E69AF4F9DC86}" srcOrd="0" destOrd="0" presId="urn:microsoft.com/office/officeart/2005/8/layout/list1"/>
    <dgm:cxn modelId="{3060E5F2-FEF1-4AE1-83B1-787B0E6B64EC}" type="presParOf" srcId="{F42E1742-A0E3-46BF-9F45-E69AF4F9DC86}" destId="{495366FB-397E-4D91-A9DB-8ABA0109E359}" srcOrd="0" destOrd="0" presId="urn:microsoft.com/office/officeart/2005/8/layout/list1"/>
    <dgm:cxn modelId="{0B868F5F-A28D-48E5-9D3B-0DDAE7AAE881}" type="presParOf" srcId="{F42E1742-A0E3-46BF-9F45-E69AF4F9DC86}" destId="{B4087419-99EF-4F80-BC21-90373E788537}" srcOrd="1" destOrd="0" presId="urn:microsoft.com/office/officeart/2005/8/layout/list1"/>
    <dgm:cxn modelId="{186E53CC-5EE7-44AC-9BBE-8DA0718B748F}" type="presParOf" srcId="{C97E081E-43E7-45F2-B8CF-5FBFA46A43CB}" destId="{82BCF5F8-3111-4920-B67B-575F05818F29}" srcOrd="1" destOrd="0" presId="urn:microsoft.com/office/officeart/2005/8/layout/list1"/>
    <dgm:cxn modelId="{3F0562A3-9BB8-4164-BBF1-2EEF6CEA682E}" type="presParOf" srcId="{C97E081E-43E7-45F2-B8CF-5FBFA46A43CB}" destId="{37390311-6AA5-4F71-A796-C630CF30D5ED}" srcOrd="2" destOrd="0" presId="urn:microsoft.com/office/officeart/2005/8/layout/list1"/>
    <dgm:cxn modelId="{3FFBD367-7CBC-435E-984D-6738F723A1F1}" type="presParOf" srcId="{C97E081E-43E7-45F2-B8CF-5FBFA46A43CB}" destId="{16A59721-C0E9-4FB1-9BCC-D67293E6DF22}" srcOrd="3" destOrd="0" presId="urn:microsoft.com/office/officeart/2005/8/layout/list1"/>
    <dgm:cxn modelId="{949B2B93-7609-4838-BD55-AE100A49C804}" type="presParOf" srcId="{C97E081E-43E7-45F2-B8CF-5FBFA46A43CB}" destId="{56DF95B8-F67D-4AFB-8F1A-89C1EBEC853E}" srcOrd="4" destOrd="0" presId="urn:microsoft.com/office/officeart/2005/8/layout/list1"/>
    <dgm:cxn modelId="{0525E964-0C7A-47D1-96B6-495840D5A4D0}" type="presParOf" srcId="{56DF95B8-F67D-4AFB-8F1A-89C1EBEC853E}" destId="{623A85EC-3A1A-4F97-BF9E-4C0D970BCFDA}" srcOrd="0" destOrd="0" presId="urn:microsoft.com/office/officeart/2005/8/layout/list1"/>
    <dgm:cxn modelId="{9A3293D6-28C4-4150-8F18-F3D25BBCD039}" type="presParOf" srcId="{56DF95B8-F67D-4AFB-8F1A-89C1EBEC853E}" destId="{2B213967-286D-4536-83A7-97BC5D5FE456}" srcOrd="1" destOrd="0" presId="urn:microsoft.com/office/officeart/2005/8/layout/list1"/>
    <dgm:cxn modelId="{5254FEA3-0513-4B62-AF85-1F87ADCD837B}" type="presParOf" srcId="{C97E081E-43E7-45F2-B8CF-5FBFA46A43CB}" destId="{C9BF734C-671B-4DD1-BBC4-9FF7681F8568}" srcOrd="5" destOrd="0" presId="urn:microsoft.com/office/officeart/2005/8/layout/list1"/>
    <dgm:cxn modelId="{1C978649-473C-40F5-9379-FA0E86B8D74E}" type="presParOf" srcId="{C97E081E-43E7-45F2-B8CF-5FBFA46A43CB}" destId="{3D262A1E-B3B8-4BA9-A021-6A8E23CB4B7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36C0C2B-707D-416B-ABC3-D2451AAADA84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E761882-4655-4B1C-BF46-7ECED48A18BC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FFC59505-1D20-43B0-AEC6-9D4999EADF05}" type="parTrans" cxnId="{2463421A-7DC0-4847-B390-FDD16ADA6EFD}">
      <dgm:prSet/>
      <dgm:spPr/>
      <dgm:t>
        <a:bodyPr/>
        <a:lstStyle/>
        <a:p>
          <a:endParaRPr lang="en-US"/>
        </a:p>
      </dgm:t>
    </dgm:pt>
    <dgm:pt modelId="{064460F6-F4CA-4705-9BAD-D396E296EFFF}" type="sibTrans" cxnId="{2463421A-7DC0-4847-B390-FDD16ADA6EFD}">
      <dgm:prSet/>
      <dgm:spPr/>
      <dgm:t>
        <a:bodyPr/>
        <a:lstStyle/>
        <a:p>
          <a:endParaRPr lang="en-US"/>
        </a:p>
      </dgm:t>
    </dgm:pt>
    <dgm:pt modelId="{248E1767-3E97-484B-ACE0-D101CCF619EC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Still more expensive than release</a:t>
          </a:r>
        </a:p>
      </dgm:t>
    </dgm:pt>
    <dgm:pt modelId="{C038B312-5B58-4DBC-A812-E157BC600CDC}" type="parTrans" cxnId="{9E944C12-7992-45AF-AAD9-7753E5E40B56}">
      <dgm:prSet/>
      <dgm:spPr/>
      <dgm:t>
        <a:bodyPr/>
        <a:lstStyle/>
        <a:p>
          <a:endParaRPr lang="en-US"/>
        </a:p>
      </dgm:t>
    </dgm:pt>
    <dgm:pt modelId="{46C0EA43-E859-456A-A367-84173E19F988}" type="sibTrans" cxnId="{9E944C12-7992-45AF-AAD9-7753E5E40B56}">
      <dgm:prSet/>
      <dgm:spPr/>
      <dgm:t>
        <a:bodyPr/>
        <a:lstStyle/>
        <a:p>
          <a:endParaRPr lang="en-US"/>
        </a:p>
      </dgm:t>
    </dgm:pt>
    <dgm:pt modelId="{9D171AA6-0154-43D1-B2B1-A23617768973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Technological issues can have catastrophic consequences</a:t>
          </a:r>
        </a:p>
      </dgm:t>
    </dgm:pt>
    <dgm:pt modelId="{2287867F-5CA4-4AAA-9819-37DAEF8E3531}" type="parTrans" cxnId="{BABC6323-4A81-4C30-B2B4-43B73FF461F2}">
      <dgm:prSet/>
      <dgm:spPr/>
      <dgm:t>
        <a:bodyPr/>
        <a:lstStyle/>
        <a:p>
          <a:endParaRPr lang="en-US"/>
        </a:p>
      </dgm:t>
    </dgm:pt>
    <dgm:pt modelId="{B3DD475E-69B3-4C7F-B9EE-BB0CF8E82BFC}" type="sibTrans" cxnId="{BABC6323-4A81-4C30-B2B4-43B73FF461F2}">
      <dgm:prSet/>
      <dgm:spPr/>
      <dgm:t>
        <a:bodyPr/>
        <a:lstStyle/>
        <a:p>
          <a:endParaRPr lang="en-US"/>
        </a:p>
      </dgm:t>
    </dgm:pt>
    <dgm:pt modelId="{BC41AE76-8F6C-415E-ADA8-B6A2F9B9650A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Stigma can alienate people from their community and support structures</a:t>
          </a:r>
        </a:p>
      </dgm:t>
    </dgm:pt>
    <dgm:pt modelId="{68929154-8751-4B4D-88A6-6F29056197F0}" type="parTrans" cxnId="{82C937FA-670D-4A9C-B7BB-F07AF39F2B43}">
      <dgm:prSet/>
      <dgm:spPr/>
      <dgm:t>
        <a:bodyPr/>
        <a:lstStyle/>
        <a:p>
          <a:endParaRPr lang="en-US"/>
        </a:p>
      </dgm:t>
    </dgm:pt>
    <dgm:pt modelId="{07FEF952-D512-466E-B901-A040D166B0D0}" type="sibTrans" cxnId="{82C937FA-670D-4A9C-B7BB-F07AF39F2B43}">
      <dgm:prSet/>
      <dgm:spPr/>
      <dgm:t>
        <a:bodyPr/>
        <a:lstStyle/>
        <a:p>
          <a:endParaRPr lang="en-US"/>
        </a:p>
      </dgm:t>
    </dgm:pt>
    <dgm:pt modelId="{DBF00752-EB2A-4CBA-BDDF-C01EB16958D1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66CA8B5F-FD7B-47D4-90A2-26D38A3BDAF4}" type="parTrans" cxnId="{0A46F930-498B-46E5-98EA-F52FA09E0057}">
      <dgm:prSet/>
      <dgm:spPr/>
      <dgm:t>
        <a:bodyPr/>
        <a:lstStyle/>
        <a:p>
          <a:endParaRPr lang="en-US"/>
        </a:p>
      </dgm:t>
    </dgm:pt>
    <dgm:pt modelId="{76D0B824-0236-4C45-B975-35B72FEBBB7E}" type="sibTrans" cxnId="{0A46F930-498B-46E5-98EA-F52FA09E0057}">
      <dgm:prSet/>
      <dgm:spPr/>
      <dgm:t>
        <a:bodyPr/>
        <a:lstStyle/>
        <a:p>
          <a:endParaRPr lang="en-US"/>
        </a:p>
      </dgm:t>
    </dgm:pt>
    <dgm:pt modelId="{B1F0C8D9-7DA3-4A90-AA5D-3F76FCF6BCBE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by expanding the carceral system</a:t>
          </a:r>
        </a:p>
      </dgm:t>
    </dgm:pt>
    <dgm:pt modelId="{E05FEABF-9FA1-4DD4-9E22-B23A8EE05E52}" type="parTrans" cxnId="{CA9440B9-E640-411B-96AA-65972A9134FA}">
      <dgm:prSet/>
      <dgm:spPr/>
      <dgm:t>
        <a:bodyPr/>
        <a:lstStyle/>
        <a:p>
          <a:endParaRPr lang="en-US"/>
        </a:p>
      </dgm:t>
    </dgm:pt>
    <dgm:pt modelId="{682C1649-7AC3-4A38-8AEE-84E780E39D01}" type="sibTrans" cxnId="{CA9440B9-E640-411B-96AA-65972A9134FA}">
      <dgm:prSet/>
      <dgm:spPr/>
      <dgm:t>
        <a:bodyPr/>
        <a:lstStyle/>
        <a:p>
          <a:endParaRPr lang="en-US"/>
        </a:p>
      </dgm:t>
    </dgm:pt>
    <dgm:pt modelId="{7C62FE02-7054-45F3-A34C-8EC9EAB06A9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Less costly than detention</a:t>
          </a:r>
        </a:p>
      </dgm:t>
    </dgm:pt>
    <dgm:pt modelId="{9CF07FB0-4502-4D34-A3CC-C68E3EBACF0A}" type="parTrans" cxnId="{60FB5EB8-DD28-41E9-819B-7EDB19D5C196}">
      <dgm:prSet/>
      <dgm:spPr/>
      <dgm:t>
        <a:bodyPr/>
        <a:lstStyle/>
        <a:p>
          <a:endParaRPr lang="en-US"/>
        </a:p>
      </dgm:t>
    </dgm:pt>
    <dgm:pt modelId="{D9E6A88B-25C3-4662-84BB-B8F585F63D4C}" type="sibTrans" cxnId="{60FB5EB8-DD28-41E9-819B-7EDB19D5C196}">
      <dgm:prSet/>
      <dgm:spPr/>
      <dgm:t>
        <a:bodyPr/>
        <a:lstStyle/>
        <a:p>
          <a:endParaRPr lang="en-US"/>
        </a:p>
      </dgm:t>
    </dgm:pt>
    <dgm:pt modelId="{9A57088B-D670-4932-B3DF-C756A1BD74F7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Politically appealing</a:t>
          </a:r>
        </a:p>
      </dgm:t>
    </dgm:pt>
    <dgm:pt modelId="{6C7577EC-16A3-4088-82B0-E344ABE74B73}" type="parTrans" cxnId="{132A7640-DAB8-4265-821B-5B906CFF96D9}">
      <dgm:prSet/>
      <dgm:spPr/>
      <dgm:t>
        <a:bodyPr/>
        <a:lstStyle/>
        <a:p>
          <a:endParaRPr lang="en-US"/>
        </a:p>
      </dgm:t>
    </dgm:pt>
    <dgm:pt modelId="{03AC8CC5-EEF0-45EA-93CF-DF804910C859}" type="sibTrans" cxnId="{132A7640-DAB8-4265-821B-5B906CFF96D9}">
      <dgm:prSet/>
      <dgm:spPr/>
      <dgm:t>
        <a:bodyPr/>
        <a:lstStyle/>
        <a:p>
          <a:endParaRPr lang="en-US"/>
        </a:p>
      </dgm:t>
    </dgm:pt>
    <dgm:pt modelId="{3197CD47-DBA2-4284-8934-C929B992CFE7}" type="pres">
      <dgm:prSet presAssocID="{D36C0C2B-707D-416B-ABC3-D2451AAADA84}" presName="linear" presStyleCnt="0">
        <dgm:presLayoutVars>
          <dgm:dir/>
          <dgm:animLvl val="lvl"/>
          <dgm:resizeHandles val="exact"/>
        </dgm:presLayoutVars>
      </dgm:prSet>
      <dgm:spPr/>
    </dgm:pt>
    <dgm:pt modelId="{3E997E46-516D-4979-ABC1-4CEDDDE1C196}" type="pres">
      <dgm:prSet presAssocID="{3E761882-4655-4B1C-BF46-7ECED48A18BC}" presName="parentLin" presStyleCnt="0"/>
      <dgm:spPr/>
    </dgm:pt>
    <dgm:pt modelId="{46A1366E-E403-4A24-8551-371B626E741A}" type="pres">
      <dgm:prSet presAssocID="{3E761882-4655-4B1C-BF46-7ECED48A18BC}" presName="parentLeftMargin" presStyleLbl="node1" presStyleIdx="0" presStyleCnt="2"/>
      <dgm:spPr/>
    </dgm:pt>
    <dgm:pt modelId="{4CB950E9-4893-465C-9703-5DAF5755BF9B}" type="pres">
      <dgm:prSet presAssocID="{3E761882-4655-4B1C-BF46-7ECED48A18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BB9D3D-4375-4546-9331-32927CD69637}" type="pres">
      <dgm:prSet presAssocID="{3E761882-4655-4B1C-BF46-7ECED48A18BC}" presName="negativeSpace" presStyleCnt="0"/>
      <dgm:spPr/>
    </dgm:pt>
    <dgm:pt modelId="{5110C617-B738-48D3-BBFD-EB261A6F4DB7}" type="pres">
      <dgm:prSet presAssocID="{3E761882-4655-4B1C-BF46-7ECED48A18BC}" presName="childText" presStyleLbl="conFgAcc1" presStyleIdx="0" presStyleCnt="2">
        <dgm:presLayoutVars>
          <dgm:bulletEnabled val="1"/>
        </dgm:presLayoutVars>
      </dgm:prSet>
      <dgm:spPr/>
    </dgm:pt>
    <dgm:pt modelId="{843E2B26-BD2E-42B9-A921-AA41567CAC88}" type="pres">
      <dgm:prSet presAssocID="{064460F6-F4CA-4705-9BAD-D396E296EFFF}" presName="spaceBetweenRectangles" presStyleCnt="0"/>
      <dgm:spPr/>
    </dgm:pt>
    <dgm:pt modelId="{50462CC4-B490-4A63-B71E-75702551D7E5}" type="pres">
      <dgm:prSet presAssocID="{DBF00752-EB2A-4CBA-BDDF-C01EB16958D1}" presName="parentLin" presStyleCnt="0"/>
      <dgm:spPr/>
    </dgm:pt>
    <dgm:pt modelId="{F15EEC48-D3A8-4DE1-9E1E-0956B04A4086}" type="pres">
      <dgm:prSet presAssocID="{DBF00752-EB2A-4CBA-BDDF-C01EB16958D1}" presName="parentLeftMargin" presStyleLbl="node1" presStyleIdx="0" presStyleCnt="2"/>
      <dgm:spPr/>
    </dgm:pt>
    <dgm:pt modelId="{9A309B7D-1331-4318-8DAF-E31C8068506A}" type="pres">
      <dgm:prSet presAssocID="{DBF00752-EB2A-4CBA-BDDF-C01EB16958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53EF5E-02E6-4579-9758-8BC681161BEB}" type="pres">
      <dgm:prSet presAssocID="{DBF00752-EB2A-4CBA-BDDF-C01EB16958D1}" presName="negativeSpace" presStyleCnt="0"/>
      <dgm:spPr/>
    </dgm:pt>
    <dgm:pt modelId="{59E547C2-4633-49E7-AEAD-BE00BA63A336}" type="pres">
      <dgm:prSet presAssocID="{DBF00752-EB2A-4CBA-BDDF-C01EB16958D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E944C12-7992-45AF-AAD9-7753E5E40B56}" srcId="{3E761882-4655-4B1C-BF46-7ECED48A18BC}" destId="{248E1767-3E97-484B-ACE0-D101CCF619EC}" srcOrd="0" destOrd="0" parTransId="{C038B312-5B58-4DBC-A812-E157BC600CDC}" sibTransId="{46C0EA43-E859-456A-A367-84173E19F988}"/>
    <dgm:cxn modelId="{B6B08015-D6BE-4AE6-9CEB-3B7CF4A3C851}" type="presOf" srcId="{BC41AE76-8F6C-415E-ADA8-B6A2F9B9650A}" destId="{5110C617-B738-48D3-BBFD-EB261A6F4DB7}" srcOrd="0" destOrd="2" presId="urn:microsoft.com/office/officeart/2005/8/layout/list1"/>
    <dgm:cxn modelId="{8A058D17-50EE-4C7C-BA4F-AE25EEA74CC5}" type="presOf" srcId="{7C62FE02-7054-45F3-A34C-8EC9EAB06A94}" destId="{59E547C2-4633-49E7-AEAD-BE00BA63A336}" srcOrd="0" destOrd="1" presId="urn:microsoft.com/office/officeart/2005/8/layout/list1"/>
    <dgm:cxn modelId="{2463421A-7DC0-4847-B390-FDD16ADA6EFD}" srcId="{D36C0C2B-707D-416B-ABC3-D2451AAADA84}" destId="{3E761882-4655-4B1C-BF46-7ECED48A18BC}" srcOrd="0" destOrd="0" parTransId="{FFC59505-1D20-43B0-AEC6-9D4999EADF05}" sibTransId="{064460F6-F4CA-4705-9BAD-D396E296EFFF}"/>
    <dgm:cxn modelId="{BABC6323-4A81-4C30-B2B4-43B73FF461F2}" srcId="{3E761882-4655-4B1C-BF46-7ECED48A18BC}" destId="{9D171AA6-0154-43D1-B2B1-A23617768973}" srcOrd="1" destOrd="0" parTransId="{2287867F-5CA4-4AAA-9819-37DAEF8E3531}" sibTransId="{B3DD475E-69B3-4C7F-B9EE-BB0CF8E82BFC}"/>
    <dgm:cxn modelId="{67D1ED2A-C3CE-4E72-A452-BD217427228C}" type="presOf" srcId="{3E761882-4655-4B1C-BF46-7ECED48A18BC}" destId="{4CB950E9-4893-465C-9703-5DAF5755BF9B}" srcOrd="1" destOrd="0" presId="urn:microsoft.com/office/officeart/2005/8/layout/list1"/>
    <dgm:cxn modelId="{0A46F930-498B-46E5-98EA-F52FA09E0057}" srcId="{D36C0C2B-707D-416B-ABC3-D2451AAADA84}" destId="{DBF00752-EB2A-4CBA-BDDF-C01EB16958D1}" srcOrd="1" destOrd="0" parTransId="{66CA8B5F-FD7B-47D4-90A2-26D38A3BDAF4}" sibTransId="{76D0B824-0236-4C45-B975-35B72FEBBB7E}"/>
    <dgm:cxn modelId="{199DE138-A1F1-4033-8249-C1B959D26D9A}" type="presOf" srcId="{DBF00752-EB2A-4CBA-BDDF-C01EB16958D1}" destId="{F15EEC48-D3A8-4DE1-9E1E-0956B04A4086}" srcOrd="0" destOrd="0" presId="urn:microsoft.com/office/officeart/2005/8/layout/list1"/>
    <dgm:cxn modelId="{132A7640-DAB8-4265-821B-5B906CFF96D9}" srcId="{DBF00752-EB2A-4CBA-BDDF-C01EB16958D1}" destId="{9A57088B-D670-4932-B3DF-C756A1BD74F7}" srcOrd="2" destOrd="0" parTransId="{6C7577EC-16A3-4088-82B0-E344ABE74B73}" sibTransId="{03AC8CC5-EEF0-45EA-93CF-DF804910C859}"/>
    <dgm:cxn modelId="{21BEF851-3478-466B-ADD3-8DD402246CE1}" type="presOf" srcId="{D36C0C2B-707D-416B-ABC3-D2451AAADA84}" destId="{3197CD47-DBA2-4284-8934-C929B992CFE7}" srcOrd="0" destOrd="0" presId="urn:microsoft.com/office/officeart/2005/8/layout/list1"/>
    <dgm:cxn modelId="{816C5E8E-FC43-418A-8149-3E08268C8BCF}" type="presOf" srcId="{9D171AA6-0154-43D1-B2B1-A23617768973}" destId="{5110C617-B738-48D3-BBFD-EB261A6F4DB7}" srcOrd="0" destOrd="1" presId="urn:microsoft.com/office/officeart/2005/8/layout/list1"/>
    <dgm:cxn modelId="{60FB5EB8-DD28-41E9-819B-7EDB19D5C196}" srcId="{DBF00752-EB2A-4CBA-BDDF-C01EB16958D1}" destId="{7C62FE02-7054-45F3-A34C-8EC9EAB06A94}" srcOrd="1" destOrd="0" parTransId="{9CF07FB0-4502-4D34-A3CC-C68E3EBACF0A}" sibTransId="{D9E6A88B-25C3-4662-84BB-B8F585F63D4C}"/>
    <dgm:cxn modelId="{CA9440B9-E640-411B-96AA-65972A9134FA}" srcId="{DBF00752-EB2A-4CBA-BDDF-C01EB16958D1}" destId="{B1F0C8D9-7DA3-4A90-AA5D-3F76FCF6BCBE}" srcOrd="0" destOrd="0" parTransId="{E05FEABF-9FA1-4DD4-9E22-B23A8EE05E52}" sibTransId="{682C1649-7AC3-4A38-8AEE-84E780E39D01}"/>
    <dgm:cxn modelId="{6F701DCA-4182-4A6F-8703-14E9566E2C4E}" type="presOf" srcId="{248E1767-3E97-484B-ACE0-D101CCF619EC}" destId="{5110C617-B738-48D3-BBFD-EB261A6F4DB7}" srcOrd="0" destOrd="0" presId="urn:microsoft.com/office/officeart/2005/8/layout/list1"/>
    <dgm:cxn modelId="{55A133DD-AC1D-47DA-A5E3-F6A91317B275}" type="presOf" srcId="{B1F0C8D9-7DA3-4A90-AA5D-3F76FCF6BCBE}" destId="{59E547C2-4633-49E7-AEAD-BE00BA63A336}" srcOrd="0" destOrd="0" presId="urn:microsoft.com/office/officeart/2005/8/layout/list1"/>
    <dgm:cxn modelId="{925052E4-A453-4570-B4D9-954869965925}" type="presOf" srcId="{3E761882-4655-4B1C-BF46-7ECED48A18BC}" destId="{46A1366E-E403-4A24-8551-371B626E741A}" srcOrd="0" destOrd="0" presId="urn:microsoft.com/office/officeart/2005/8/layout/list1"/>
    <dgm:cxn modelId="{4A7DA7F3-2FE1-4B73-A1C5-901046FCE160}" type="presOf" srcId="{DBF00752-EB2A-4CBA-BDDF-C01EB16958D1}" destId="{9A309B7D-1331-4318-8DAF-E31C8068506A}" srcOrd="1" destOrd="0" presId="urn:microsoft.com/office/officeart/2005/8/layout/list1"/>
    <dgm:cxn modelId="{E5F4F1F7-0637-4DBC-B6AC-FBACCF8681F9}" type="presOf" srcId="{9A57088B-D670-4932-B3DF-C756A1BD74F7}" destId="{59E547C2-4633-49E7-AEAD-BE00BA63A336}" srcOrd="0" destOrd="2" presId="urn:microsoft.com/office/officeart/2005/8/layout/list1"/>
    <dgm:cxn modelId="{82C937FA-670D-4A9C-B7BB-F07AF39F2B43}" srcId="{3E761882-4655-4B1C-BF46-7ECED48A18BC}" destId="{BC41AE76-8F6C-415E-ADA8-B6A2F9B9650A}" srcOrd="2" destOrd="0" parTransId="{68929154-8751-4B4D-88A6-6F29056197F0}" sibTransId="{07FEF952-D512-466E-B901-A040D166B0D0}"/>
    <dgm:cxn modelId="{A109F657-7F46-43DC-9F66-A44DB15EF7FB}" type="presParOf" srcId="{3197CD47-DBA2-4284-8934-C929B992CFE7}" destId="{3E997E46-516D-4979-ABC1-4CEDDDE1C196}" srcOrd="0" destOrd="0" presId="urn:microsoft.com/office/officeart/2005/8/layout/list1"/>
    <dgm:cxn modelId="{F0E3091B-1982-4DFB-8BC7-C60EF1402B8E}" type="presParOf" srcId="{3E997E46-516D-4979-ABC1-4CEDDDE1C196}" destId="{46A1366E-E403-4A24-8551-371B626E741A}" srcOrd="0" destOrd="0" presId="urn:microsoft.com/office/officeart/2005/8/layout/list1"/>
    <dgm:cxn modelId="{24B9D75F-E767-43D1-B7E8-CA70DD568851}" type="presParOf" srcId="{3E997E46-516D-4979-ABC1-4CEDDDE1C196}" destId="{4CB950E9-4893-465C-9703-5DAF5755BF9B}" srcOrd="1" destOrd="0" presId="urn:microsoft.com/office/officeart/2005/8/layout/list1"/>
    <dgm:cxn modelId="{500EAB44-008A-4B3E-B394-E180C7F79DC2}" type="presParOf" srcId="{3197CD47-DBA2-4284-8934-C929B992CFE7}" destId="{47BB9D3D-4375-4546-9331-32927CD69637}" srcOrd="1" destOrd="0" presId="urn:microsoft.com/office/officeart/2005/8/layout/list1"/>
    <dgm:cxn modelId="{FCAADD1A-15C3-4105-AD93-A4E7873E50F6}" type="presParOf" srcId="{3197CD47-DBA2-4284-8934-C929B992CFE7}" destId="{5110C617-B738-48D3-BBFD-EB261A6F4DB7}" srcOrd="2" destOrd="0" presId="urn:microsoft.com/office/officeart/2005/8/layout/list1"/>
    <dgm:cxn modelId="{3F62D3C3-09C3-4A41-A071-C84DF1E0F4E1}" type="presParOf" srcId="{3197CD47-DBA2-4284-8934-C929B992CFE7}" destId="{843E2B26-BD2E-42B9-A921-AA41567CAC88}" srcOrd="3" destOrd="0" presId="urn:microsoft.com/office/officeart/2005/8/layout/list1"/>
    <dgm:cxn modelId="{4654E7B3-8DBE-4B30-AD31-4913AAF7FDF0}" type="presParOf" srcId="{3197CD47-DBA2-4284-8934-C929B992CFE7}" destId="{50462CC4-B490-4A63-B71E-75702551D7E5}" srcOrd="4" destOrd="0" presId="urn:microsoft.com/office/officeart/2005/8/layout/list1"/>
    <dgm:cxn modelId="{71D0EAF2-032F-4100-9209-9333DACCA642}" type="presParOf" srcId="{50462CC4-B490-4A63-B71E-75702551D7E5}" destId="{F15EEC48-D3A8-4DE1-9E1E-0956B04A4086}" srcOrd="0" destOrd="0" presId="urn:microsoft.com/office/officeart/2005/8/layout/list1"/>
    <dgm:cxn modelId="{AE032775-8C93-4DF8-8EE7-B3299599C2FC}" type="presParOf" srcId="{50462CC4-B490-4A63-B71E-75702551D7E5}" destId="{9A309B7D-1331-4318-8DAF-E31C8068506A}" srcOrd="1" destOrd="0" presId="urn:microsoft.com/office/officeart/2005/8/layout/list1"/>
    <dgm:cxn modelId="{DDF9A547-3A81-4C5C-B739-5E030DA36FF7}" type="presParOf" srcId="{3197CD47-DBA2-4284-8934-C929B992CFE7}" destId="{7D53EF5E-02E6-4579-9758-8BC681161BEB}" srcOrd="5" destOrd="0" presId="urn:microsoft.com/office/officeart/2005/8/layout/list1"/>
    <dgm:cxn modelId="{34DBAE57-6824-4E63-8732-6D588499003C}" type="presParOf" srcId="{3197CD47-DBA2-4284-8934-C929B992CFE7}" destId="{59E547C2-4633-49E7-AEAD-BE00BA63A33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F785F36-F2A0-4A5B-96C1-5B090D9D0DF8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293297B-EB04-4EE7-A1E5-1EF3CCDF75E2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2F1AEEAD-59D2-4154-A0C0-91EAE65B8AE2}" type="parTrans" cxnId="{89DC29FB-6908-41CC-8E03-7AA044F4A2A1}">
      <dgm:prSet/>
      <dgm:spPr/>
      <dgm:t>
        <a:bodyPr/>
        <a:lstStyle/>
        <a:p>
          <a:endParaRPr lang="en-US"/>
        </a:p>
      </dgm:t>
    </dgm:pt>
    <dgm:pt modelId="{22F6FD37-38A5-4A4F-B06E-2DE2F3A35A98}" type="sibTrans" cxnId="{89DC29FB-6908-41CC-8E03-7AA044F4A2A1}">
      <dgm:prSet/>
      <dgm:spPr/>
      <dgm:t>
        <a:bodyPr/>
        <a:lstStyle/>
        <a:p>
          <a:endParaRPr lang="en-US"/>
        </a:p>
      </dgm:t>
    </dgm:pt>
    <dgm:pt modelId="{3B830C31-5FE7-40E5-B384-5EF20C196ACC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</dgm:t>
    </dgm:pt>
    <dgm:pt modelId="{D9D0D87F-5AF2-4FDC-9A8A-D49A1C826758}" type="parTrans" cxnId="{A78722A5-CD4C-4877-BC6A-1E312A572488}">
      <dgm:prSet/>
      <dgm:spPr/>
      <dgm:t>
        <a:bodyPr/>
        <a:lstStyle/>
        <a:p>
          <a:endParaRPr lang="en-US"/>
        </a:p>
      </dgm:t>
    </dgm:pt>
    <dgm:pt modelId="{608E9DCA-C70E-4B84-89D6-E6D2CA4C06E2}" type="sibTrans" cxnId="{A78722A5-CD4C-4877-BC6A-1E312A572488}">
      <dgm:prSet/>
      <dgm:spPr/>
      <dgm:t>
        <a:bodyPr/>
        <a:lstStyle/>
        <a:p>
          <a:endParaRPr lang="en-US"/>
        </a:p>
      </dgm:t>
    </dgm:pt>
    <dgm:pt modelId="{B5DF8CBD-1A76-4237-90C3-8CFABF76F75F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</dgm:t>
    </dgm:pt>
    <dgm:pt modelId="{EBDC7D67-9120-4F6A-B91B-58D5B25DC5EB}" type="parTrans" cxnId="{172FAF51-8BDA-44A0-97EC-D224B46539E2}">
      <dgm:prSet/>
      <dgm:spPr/>
      <dgm:t>
        <a:bodyPr/>
        <a:lstStyle/>
        <a:p>
          <a:endParaRPr lang="en-US"/>
        </a:p>
      </dgm:t>
    </dgm:pt>
    <dgm:pt modelId="{723503C8-B6E0-41EB-9D01-65D6EE9C3F8A}" type="sibTrans" cxnId="{172FAF51-8BDA-44A0-97EC-D224B46539E2}">
      <dgm:prSet/>
      <dgm:spPr/>
      <dgm:t>
        <a:bodyPr/>
        <a:lstStyle/>
        <a:p>
          <a:endParaRPr lang="en-US"/>
        </a:p>
      </dgm:t>
    </dgm:pt>
    <dgm:pt modelId="{9B27B272-18A8-4F9A-8ECD-EBD8896AFC97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gm:t>
    </dgm:pt>
    <dgm:pt modelId="{AC920F77-1ECB-4452-B56E-A2D1BC275FE0}" type="parTrans" cxnId="{4EC47A4E-6E6A-4C0A-8C08-78F2D51FEE56}">
      <dgm:prSet/>
      <dgm:spPr/>
      <dgm:t>
        <a:bodyPr/>
        <a:lstStyle/>
        <a:p>
          <a:endParaRPr lang="en-US"/>
        </a:p>
      </dgm:t>
    </dgm:pt>
    <dgm:pt modelId="{5EBBCD0E-27F7-4033-9BA4-77E115D1AFDF}" type="sibTrans" cxnId="{4EC47A4E-6E6A-4C0A-8C08-78F2D51FEE56}">
      <dgm:prSet/>
      <dgm:spPr/>
      <dgm:t>
        <a:bodyPr/>
        <a:lstStyle/>
        <a:p>
          <a:endParaRPr lang="en-US"/>
        </a:p>
      </dgm:t>
    </dgm:pt>
    <dgm:pt modelId="{33B217E3-CDF5-4031-B26A-87E976243F25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A494A1A7-5FFD-4861-8B88-0FB3B0C1D2EC}" type="parTrans" cxnId="{0EDA2F64-4F27-4C08-B1EA-0ECA8DAD38B2}">
      <dgm:prSet/>
      <dgm:spPr/>
      <dgm:t>
        <a:bodyPr/>
        <a:lstStyle/>
        <a:p>
          <a:endParaRPr lang="en-US"/>
        </a:p>
      </dgm:t>
    </dgm:pt>
    <dgm:pt modelId="{B263905B-5C93-4961-B9F2-9FCF54F49774}" type="sibTrans" cxnId="{0EDA2F64-4F27-4C08-B1EA-0ECA8DAD38B2}">
      <dgm:prSet/>
      <dgm:spPr/>
      <dgm:t>
        <a:bodyPr/>
        <a:lstStyle/>
        <a:p>
          <a:endParaRPr lang="en-US"/>
        </a:p>
      </dgm:t>
    </dgm:pt>
    <dgm:pt modelId="{8C33028D-FC34-4F91-97D7-9808D837FDD9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</dgm:t>
    </dgm:pt>
    <dgm:pt modelId="{8AA3F246-4A33-49C2-A658-101C20A03804}" type="parTrans" cxnId="{BB604B93-FCB6-40F3-9E1C-268CCDDA558E}">
      <dgm:prSet/>
      <dgm:spPr/>
      <dgm:t>
        <a:bodyPr/>
        <a:lstStyle/>
        <a:p>
          <a:endParaRPr lang="en-US"/>
        </a:p>
      </dgm:t>
    </dgm:pt>
    <dgm:pt modelId="{4BC3454B-7403-40C3-BE3F-36A529729C9E}" type="sibTrans" cxnId="{BB604B93-FCB6-40F3-9E1C-268CCDDA558E}">
      <dgm:prSet/>
      <dgm:spPr/>
      <dgm:t>
        <a:bodyPr/>
        <a:lstStyle/>
        <a:p>
          <a:endParaRPr lang="en-US"/>
        </a:p>
      </dgm:t>
    </dgm:pt>
    <dgm:pt modelId="{99E57624-1135-4DC8-97DD-DEEEB4DF03C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gm:t>
    </dgm:pt>
    <dgm:pt modelId="{33752629-9206-4588-887F-C7C97B6D75C6}" type="parTrans" cxnId="{6008C398-8792-42E8-BB76-9E118868E31D}">
      <dgm:prSet/>
      <dgm:spPr/>
      <dgm:t>
        <a:bodyPr/>
        <a:lstStyle/>
        <a:p>
          <a:endParaRPr lang="en-US"/>
        </a:p>
      </dgm:t>
    </dgm:pt>
    <dgm:pt modelId="{76CF7447-0A64-4D0A-94BF-A167FF255CE8}" type="sibTrans" cxnId="{6008C398-8792-42E8-BB76-9E118868E31D}">
      <dgm:prSet/>
      <dgm:spPr/>
      <dgm:t>
        <a:bodyPr/>
        <a:lstStyle/>
        <a:p>
          <a:endParaRPr lang="en-US"/>
        </a:p>
      </dgm:t>
    </dgm:pt>
    <dgm:pt modelId="{C97E081E-43E7-45F2-B8CF-5FBFA46A43CB}" type="pres">
      <dgm:prSet presAssocID="{FF785F36-F2A0-4A5B-96C1-5B090D9D0DF8}" presName="linear" presStyleCnt="0">
        <dgm:presLayoutVars>
          <dgm:dir/>
          <dgm:animLvl val="lvl"/>
          <dgm:resizeHandles val="exact"/>
        </dgm:presLayoutVars>
      </dgm:prSet>
      <dgm:spPr/>
    </dgm:pt>
    <dgm:pt modelId="{F42E1742-A0E3-46BF-9F45-E69AF4F9DC86}" type="pres">
      <dgm:prSet presAssocID="{4293297B-EB04-4EE7-A1E5-1EF3CCDF75E2}" presName="parentLin" presStyleCnt="0"/>
      <dgm:spPr/>
    </dgm:pt>
    <dgm:pt modelId="{495366FB-397E-4D91-A9DB-8ABA0109E359}" type="pres">
      <dgm:prSet presAssocID="{4293297B-EB04-4EE7-A1E5-1EF3CCDF75E2}" presName="parentLeftMargin" presStyleLbl="node1" presStyleIdx="0" presStyleCnt="2"/>
      <dgm:spPr/>
    </dgm:pt>
    <dgm:pt modelId="{B4087419-99EF-4F80-BC21-90373E788537}" type="pres">
      <dgm:prSet presAssocID="{4293297B-EB04-4EE7-A1E5-1EF3CCDF75E2}" presName="parentText" presStyleLbl="node1" presStyleIdx="0" presStyleCnt="2" custScaleY="76086">
        <dgm:presLayoutVars>
          <dgm:chMax val="0"/>
          <dgm:bulletEnabled val="1"/>
        </dgm:presLayoutVars>
      </dgm:prSet>
      <dgm:spPr/>
    </dgm:pt>
    <dgm:pt modelId="{82BCF5F8-3111-4920-B67B-575F05818F29}" type="pres">
      <dgm:prSet presAssocID="{4293297B-EB04-4EE7-A1E5-1EF3CCDF75E2}" presName="negativeSpace" presStyleCnt="0"/>
      <dgm:spPr/>
    </dgm:pt>
    <dgm:pt modelId="{37390311-6AA5-4F71-A796-C630CF30D5ED}" type="pres">
      <dgm:prSet presAssocID="{4293297B-EB04-4EE7-A1E5-1EF3CCDF75E2}" presName="childText" presStyleLbl="conFgAcc1" presStyleIdx="0" presStyleCnt="2">
        <dgm:presLayoutVars>
          <dgm:bulletEnabled val="1"/>
        </dgm:presLayoutVars>
      </dgm:prSet>
      <dgm:spPr/>
    </dgm:pt>
    <dgm:pt modelId="{16A59721-C0E9-4FB1-9BCC-D67293E6DF22}" type="pres">
      <dgm:prSet presAssocID="{22F6FD37-38A5-4A4F-B06E-2DE2F3A35A98}" presName="spaceBetweenRectangles" presStyleCnt="0"/>
      <dgm:spPr/>
    </dgm:pt>
    <dgm:pt modelId="{56DF95B8-F67D-4AFB-8F1A-89C1EBEC853E}" type="pres">
      <dgm:prSet presAssocID="{33B217E3-CDF5-4031-B26A-87E976243F25}" presName="parentLin" presStyleCnt="0"/>
      <dgm:spPr/>
    </dgm:pt>
    <dgm:pt modelId="{623A85EC-3A1A-4F97-BF9E-4C0D970BCFDA}" type="pres">
      <dgm:prSet presAssocID="{33B217E3-CDF5-4031-B26A-87E976243F25}" presName="parentLeftMargin" presStyleLbl="node1" presStyleIdx="0" presStyleCnt="2"/>
      <dgm:spPr/>
    </dgm:pt>
    <dgm:pt modelId="{2B213967-286D-4536-83A7-97BC5D5FE456}" type="pres">
      <dgm:prSet presAssocID="{33B217E3-CDF5-4031-B26A-87E976243F25}" presName="parentText" presStyleLbl="node1" presStyleIdx="1" presStyleCnt="2" custScaleY="76086">
        <dgm:presLayoutVars>
          <dgm:chMax val="0"/>
          <dgm:bulletEnabled val="1"/>
        </dgm:presLayoutVars>
      </dgm:prSet>
      <dgm:spPr/>
    </dgm:pt>
    <dgm:pt modelId="{C9BF734C-671B-4DD1-BBC4-9FF7681F8568}" type="pres">
      <dgm:prSet presAssocID="{33B217E3-CDF5-4031-B26A-87E976243F25}" presName="negativeSpace" presStyleCnt="0"/>
      <dgm:spPr/>
    </dgm:pt>
    <dgm:pt modelId="{3D262A1E-B3B8-4BA9-A021-6A8E23CB4B7D}" type="pres">
      <dgm:prSet presAssocID="{33B217E3-CDF5-4031-B26A-87E976243F2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CE06F0C-322B-4391-B23D-21BDC7B4FD27}" type="presOf" srcId="{4293297B-EB04-4EE7-A1E5-1EF3CCDF75E2}" destId="{B4087419-99EF-4F80-BC21-90373E788537}" srcOrd="1" destOrd="0" presId="urn:microsoft.com/office/officeart/2005/8/layout/list1"/>
    <dgm:cxn modelId="{C1230F14-637E-4308-A0C7-478455139985}" type="presOf" srcId="{33B217E3-CDF5-4031-B26A-87E976243F25}" destId="{2B213967-286D-4536-83A7-97BC5D5FE456}" srcOrd="1" destOrd="0" presId="urn:microsoft.com/office/officeart/2005/8/layout/list1"/>
    <dgm:cxn modelId="{0EDA2F64-4F27-4C08-B1EA-0ECA8DAD38B2}" srcId="{FF785F36-F2A0-4A5B-96C1-5B090D9D0DF8}" destId="{33B217E3-CDF5-4031-B26A-87E976243F25}" srcOrd="1" destOrd="0" parTransId="{A494A1A7-5FFD-4861-8B88-0FB3B0C1D2EC}" sibTransId="{B263905B-5C93-4961-B9F2-9FCF54F49774}"/>
    <dgm:cxn modelId="{5848F44A-A3D7-458B-B246-6518FB705C8E}" type="presOf" srcId="{B5DF8CBD-1A76-4237-90C3-8CFABF76F75F}" destId="{37390311-6AA5-4F71-A796-C630CF30D5ED}" srcOrd="0" destOrd="1" presId="urn:microsoft.com/office/officeart/2005/8/layout/list1"/>
    <dgm:cxn modelId="{4EC47A4E-6E6A-4C0A-8C08-78F2D51FEE56}" srcId="{4293297B-EB04-4EE7-A1E5-1EF3CCDF75E2}" destId="{9B27B272-18A8-4F9A-8ECD-EBD8896AFC97}" srcOrd="2" destOrd="0" parTransId="{AC920F77-1ECB-4452-B56E-A2D1BC275FE0}" sibTransId="{5EBBCD0E-27F7-4033-9BA4-77E115D1AFDF}"/>
    <dgm:cxn modelId="{172FAF51-8BDA-44A0-97EC-D224B46539E2}" srcId="{4293297B-EB04-4EE7-A1E5-1EF3CCDF75E2}" destId="{B5DF8CBD-1A76-4237-90C3-8CFABF76F75F}" srcOrd="1" destOrd="0" parTransId="{EBDC7D67-9120-4F6A-B91B-58D5B25DC5EB}" sibTransId="{723503C8-B6E0-41EB-9D01-65D6EE9C3F8A}"/>
    <dgm:cxn modelId="{1DC9A558-44E3-45CC-BA4D-692C6190422C}" type="presOf" srcId="{33B217E3-CDF5-4031-B26A-87E976243F25}" destId="{623A85EC-3A1A-4F97-BF9E-4C0D970BCFDA}" srcOrd="0" destOrd="0" presId="urn:microsoft.com/office/officeart/2005/8/layout/list1"/>
    <dgm:cxn modelId="{E04CB07F-BE01-44AF-B984-B77ED56DA0DD}" type="presOf" srcId="{3B830C31-5FE7-40E5-B384-5EF20C196ACC}" destId="{37390311-6AA5-4F71-A796-C630CF30D5ED}" srcOrd="0" destOrd="0" presId="urn:microsoft.com/office/officeart/2005/8/layout/list1"/>
    <dgm:cxn modelId="{A853BF87-750E-4CF3-A0F6-E5E26CBAEF37}" type="presOf" srcId="{8C33028D-FC34-4F91-97D7-9808D837FDD9}" destId="{3D262A1E-B3B8-4BA9-A021-6A8E23CB4B7D}" srcOrd="0" destOrd="0" presId="urn:microsoft.com/office/officeart/2005/8/layout/list1"/>
    <dgm:cxn modelId="{BB604B93-FCB6-40F3-9E1C-268CCDDA558E}" srcId="{33B217E3-CDF5-4031-B26A-87E976243F25}" destId="{8C33028D-FC34-4F91-97D7-9808D837FDD9}" srcOrd="0" destOrd="0" parTransId="{8AA3F246-4A33-49C2-A658-101C20A03804}" sibTransId="{4BC3454B-7403-40C3-BE3F-36A529729C9E}"/>
    <dgm:cxn modelId="{6008C398-8792-42E8-BB76-9E118868E31D}" srcId="{33B217E3-CDF5-4031-B26A-87E976243F25}" destId="{99E57624-1135-4DC8-97DD-DEEEB4DF03CB}" srcOrd="1" destOrd="0" parTransId="{33752629-9206-4588-887F-C7C97B6D75C6}" sibTransId="{76CF7447-0A64-4D0A-94BF-A167FF255CE8}"/>
    <dgm:cxn modelId="{A78722A5-CD4C-4877-BC6A-1E312A572488}" srcId="{4293297B-EB04-4EE7-A1E5-1EF3CCDF75E2}" destId="{3B830C31-5FE7-40E5-B384-5EF20C196ACC}" srcOrd="0" destOrd="0" parTransId="{D9D0D87F-5AF2-4FDC-9A8A-D49A1C826758}" sibTransId="{608E9DCA-C70E-4B84-89D6-E6D2CA4C06E2}"/>
    <dgm:cxn modelId="{40E758A8-CED7-442F-8FFF-C548981DB8F7}" type="presOf" srcId="{9B27B272-18A8-4F9A-8ECD-EBD8896AFC97}" destId="{37390311-6AA5-4F71-A796-C630CF30D5ED}" srcOrd="0" destOrd="2" presId="urn:microsoft.com/office/officeart/2005/8/layout/list1"/>
    <dgm:cxn modelId="{4028CBC2-EF50-4D9A-921C-1A0D30CA6DC1}" type="presOf" srcId="{FF785F36-F2A0-4A5B-96C1-5B090D9D0DF8}" destId="{C97E081E-43E7-45F2-B8CF-5FBFA46A43CB}" srcOrd="0" destOrd="0" presId="urn:microsoft.com/office/officeart/2005/8/layout/list1"/>
    <dgm:cxn modelId="{A4AF49C7-75E7-4523-AC55-98D2628A273E}" type="presOf" srcId="{4293297B-EB04-4EE7-A1E5-1EF3CCDF75E2}" destId="{495366FB-397E-4D91-A9DB-8ABA0109E359}" srcOrd="0" destOrd="0" presId="urn:microsoft.com/office/officeart/2005/8/layout/list1"/>
    <dgm:cxn modelId="{9E656BF1-EA28-44EA-B4F0-D4338C665348}" type="presOf" srcId="{99E57624-1135-4DC8-97DD-DEEEB4DF03CB}" destId="{3D262A1E-B3B8-4BA9-A021-6A8E23CB4B7D}" srcOrd="0" destOrd="1" presId="urn:microsoft.com/office/officeart/2005/8/layout/list1"/>
    <dgm:cxn modelId="{89DC29FB-6908-41CC-8E03-7AA044F4A2A1}" srcId="{FF785F36-F2A0-4A5B-96C1-5B090D9D0DF8}" destId="{4293297B-EB04-4EE7-A1E5-1EF3CCDF75E2}" srcOrd="0" destOrd="0" parTransId="{2F1AEEAD-59D2-4154-A0C0-91EAE65B8AE2}" sibTransId="{22F6FD37-38A5-4A4F-B06E-2DE2F3A35A98}"/>
    <dgm:cxn modelId="{B3629B30-8587-4B7E-9EB6-48A4D9DACD28}" type="presParOf" srcId="{C97E081E-43E7-45F2-B8CF-5FBFA46A43CB}" destId="{F42E1742-A0E3-46BF-9F45-E69AF4F9DC86}" srcOrd="0" destOrd="0" presId="urn:microsoft.com/office/officeart/2005/8/layout/list1"/>
    <dgm:cxn modelId="{3060E5F2-FEF1-4AE1-83B1-787B0E6B64EC}" type="presParOf" srcId="{F42E1742-A0E3-46BF-9F45-E69AF4F9DC86}" destId="{495366FB-397E-4D91-A9DB-8ABA0109E359}" srcOrd="0" destOrd="0" presId="urn:microsoft.com/office/officeart/2005/8/layout/list1"/>
    <dgm:cxn modelId="{0B868F5F-A28D-48E5-9D3B-0DDAE7AAE881}" type="presParOf" srcId="{F42E1742-A0E3-46BF-9F45-E69AF4F9DC86}" destId="{B4087419-99EF-4F80-BC21-90373E788537}" srcOrd="1" destOrd="0" presId="urn:microsoft.com/office/officeart/2005/8/layout/list1"/>
    <dgm:cxn modelId="{186E53CC-5EE7-44AC-9BBE-8DA0718B748F}" type="presParOf" srcId="{C97E081E-43E7-45F2-B8CF-5FBFA46A43CB}" destId="{82BCF5F8-3111-4920-B67B-575F05818F29}" srcOrd="1" destOrd="0" presId="urn:microsoft.com/office/officeart/2005/8/layout/list1"/>
    <dgm:cxn modelId="{3F0562A3-9BB8-4164-BBF1-2EEF6CEA682E}" type="presParOf" srcId="{C97E081E-43E7-45F2-B8CF-5FBFA46A43CB}" destId="{37390311-6AA5-4F71-A796-C630CF30D5ED}" srcOrd="2" destOrd="0" presId="urn:microsoft.com/office/officeart/2005/8/layout/list1"/>
    <dgm:cxn modelId="{3FFBD367-7CBC-435E-984D-6738F723A1F1}" type="presParOf" srcId="{C97E081E-43E7-45F2-B8CF-5FBFA46A43CB}" destId="{16A59721-C0E9-4FB1-9BCC-D67293E6DF22}" srcOrd="3" destOrd="0" presId="urn:microsoft.com/office/officeart/2005/8/layout/list1"/>
    <dgm:cxn modelId="{949B2B93-7609-4838-BD55-AE100A49C804}" type="presParOf" srcId="{C97E081E-43E7-45F2-B8CF-5FBFA46A43CB}" destId="{56DF95B8-F67D-4AFB-8F1A-89C1EBEC853E}" srcOrd="4" destOrd="0" presId="urn:microsoft.com/office/officeart/2005/8/layout/list1"/>
    <dgm:cxn modelId="{0525E964-0C7A-47D1-96B6-495840D5A4D0}" type="presParOf" srcId="{56DF95B8-F67D-4AFB-8F1A-89C1EBEC853E}" destId="{623A85EC-3A1A-4F97-BF9E-4C0D970BCFDA}" srcOrd="0" destOrd="0" presId="urn:microsoft.com/office/officeart/2005/8/layout/list1"/>
    <dgm:cxn modelId="{9A3293D6-28C4-4150-8F18-F3D25BBCD039}" type="presParOf" srcId="{56DF95B8-F67D-4AFB-8F1A-89C1EBEC853E}" destId="{2B213967-286D-4536-83A7-97BC5D5FE456}" srcOrd="1" destOrd="0" presId="urn:microsoft.com/office/officeart/2005/8/layout/list1"/>
    <dgm:cxn modelId="{5254FEA3-0513-4B62-AF85-1F87ADCD837B}" type="presParOf" srcId="{C97E081E-43E7-45F2-B8CF-5FBFA46A43CB}" destId="{C9BF734C-671B-4DD1-BBC4-9FF7681F8568}" srcOrd="5" destOrd="0" presId="urn:microsoft.com/office/officeart/2005/8/layout/list1"/>
    <dgm:cxn modelId="{1C978649-473C-40F5-9379-FA0E86B8D74E}" type="presParOf" srcId="{C97E081E-43E7-45F2-B8CF-5FBFA46A43CB}" destId="{3D262A1E-B3B8-4BA9-A021-6A8E23CB4B7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36C0C2B-707D-416B-ABC3-D2451AAADA84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E761882-4655-4B1C-BF46-7ECED48A18BC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FFC59505-1D20-43B0-AEC6-9D4999EADF05}" type="parTrans" cxnId="{2463421A-7DC0-4847-B390-FDD16ADA6EFD}">
      <dgm:prSet/>
      <dgm:spPr/>
      <dgm:t>
        <a:bodyPr/>
        <a:lstStyle/>
        <a:p>
          <a:endParaRPr lang="en-US"/>
        </a:p>
      </dgm:t>
    </dgm:pt>
    <dgm:pt modelId="{064460F6-F4CA-4705-9BAD-D396E296EFFF}" type="sibTrans" cxnId="{2463421A-7DC0-4847-B390-FDD16ADA6EFD}">
      <dgm:prSet/>
      <dgm:spPr/>
      <dgm:t>
        <a:bodyPr/>
        <a:lstStyle/>
        <a:p>
          <a:endParaRPr lang="en-US"/>
        </a:p>
      </dgm:t>
    </dgm:pt>
    <dgm:pt modelId="{248E1767-3E97-484B-ACE0-D101CCF619EC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Still more expensive than release</a:t>
          </a:r>
        </a:p>
      </dgm:t>
    </dgm:pt>
    <dgm:pt modelId="{C038B312-5B58-4DBC-A812-E157BC600CDC}" type="parTrans" cxnId="{9E944C12-7992-45AF-AAD9-7753E5E40B56}">
      <dgm:prSet/>
      <dgm:spPr/>
      <dgm:t>
        <a:bodyPr/>
        <a:lstStyle/>
        <a:p>
          <a:endParaRPr lang="en-US"/>
        </a:p>
      </dgm:t>
    </dgm:pt>
    <dgm:pt modelId="{46C0EA43-E859-456A-A367-84173E19F988}" type="sibTrans" cxnId="{9E944C12-7992-45AF-AAD9-7753E5E40B56}">
      <dgm:prSet/>
      <dgm:spPr/>
      <dgm:t>
        <a:bodyPr/>
        <a:lstStyle/>
        <a:p>
          <a:endParaRPr lang="en-US"/>
        </a:p>
      </dgm:t>
    </dgm:pt>
    <dgm:pt modelId="{9D171AA6-0154-43D1-B2B1-A23617768973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Technological issues can have catastrophic consequences</a:t>
          </a:r>
        </a:p>
      </dgm:t>
    </dgm:pt>
    <dgm:pt modelId="{2287867F-5CA4-4AAA-9819-37DAEF8E3531}" type="parTrans" cxnId="{BABC6323-4A81-4C30-B2B4-43B73FF461F2}">
      <dgm:prSet/>
      <dgm:spPr/>
      <dgm:t>
        <a:bodyPr/>
        <a:lstStyle/>
        <a:p>
          <a:endParaRPr lang="en-US"/>
        </a:p>
      </dgm:t>
    </dgm:pt>
    <dgm:pt modelId="{B3DD475E-69B3-4C7F-B9EE-BB0CF8E82BFC}" type="sibTrans" cxnId="{BABC6323-4A81-4C30-B2B4-43B73FF461F2}">
      <dgm:prSet/>
      <dgm:spPr/>
      <dgm:t>
        <a:bodyPr/>
        <a:lstStyle/>
        <a:p>
          <a:endParaRPr lang="en-US"/>
        </a:p>
      </dgm:t>
    </dgm:pt>
    <dgm:pt modelId="{BC41AE76-8F6C-415E-ADA8-B6A2F9B9650A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Stigma can alienate people from their community and support structures</a:t>
          </a:r>
        </a:p>
      </dgm:t>
    </dgm:pt>
    <dgm:pt modelId="{68929154-8751-4B4D-88A6-6F29056197F0}" type="parTrans" cxnId="{82C937FA-670D-4A9C-B7BB-F07AF39F2B43}">
      <dgm:prSet/>
      <dgm:spPr/>
      <dgm:t>
        <a:bodyPr/>
        <a:lstStyle/>
        <a:p>
          <a:endParaRPr lang="en-US"/>
        </a:p>
      </dgm:t>
    </dgm:pt>
    <dgm:pt modelId="{07FEF952-D512-466E-B901-A040D166B0D0}" type="sibTrans" cxnId="{82C937FA-670D-4A9C-B7BB-F07AF39F2B43}">
      <dgm:prSet/>
      <dgm:spPr/>
      <dgm:t>
        <a:bodyPr/>
        <a:lstStyle/>
        <a:p>
          <a:endParaRPr lang="en-US"/>
        </a:p>
      </dgm:t>
    </dgm:pt>
    <dgm:pt modelId="{DBF00752-EB2A-4CBA-BDDF-C01EB16958D1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66CA8B5F-FD7B-47D4-90A2-26D38A3BDAF4}" type="parTrans" cxnId="{0A46F930-498B-46E5-98EA-F52FA09E0057}">
      <dgm:prSet/>
      <dgm:spPr/>
      <dgm:t>
        <a:bodyPr/>
        <a:lstStyle/>
        <a:p>
          <a:endParaRPr lang="en-US"/>
        </a:p>
      </dgm:t>
    </dgm:pt>
    <dgm:pt modelId="{76D0B824-0236-4C45-B975-35B72FEBBB7E}" type="sibTrans" cxnId="{0A46F930-498B-46E5-98EA-F52FA09E0057}">
      <dgm:prSet/>
      <dgm:spPr/>
      <dgm:t>
        <a:bodyPr/>
        <a:lstStyle/>
        <a:p>
          <a:endParaRPr lang="en-US"/>
        </a:p>
      </dgm:t>
    </dgm:pt>
    <dgm:pt modelId="{B1F0C8D9-7DA3-4A90-AA5D-3F76FCF6BCBE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by expanding the carceral system</a:t>
          </a:r>
        </a:p>
      </dgm:t>
    </dgm:pt>
    <dgm:pt modelId="{E05FEABF-9FA1-4DD4-9E22-B23A8EE05E52}" type="parTrans" cxnId="{CA9440B9-E640-411B-96AA-65972A9134FA}">
      <dgm:prSet/>
      <dgm:spPr/>
      <dgm:t>
        <a:bodyPr/>
        <a:lstStyle/>
        <a:p>
          <a:endParaRPr lang="en-US"/>
        </a:p>
      </dgm:t>
    </dgm:pt>
    <dgm:pt modelId="{682C1649-7AC3-4A38-8AEE-84E780E39D01}" type="sibTrans" cxnId="{CA9440B9-E640-411B-96AA-65972A9134FA}">
      <dgm:prSet/>
      <dgm:spPr/>
      <dgm:t>
        <a:bodyPr/>
        <a:lstStyle/>
        <a:p>
          <a:endParaRPr lang="en-US"/>
        </a:p>
      </dgm:t>
    </dgm:pt>
    <dgm:pt modelId="{7C62FE02-7054-45F3-A34C-8EC9EAB06A9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Less costly than detention</a:t>
          </a:r>
        </a:p>
      </dgm:t>
    </dgm:pt>
    <dgm:pt modelId="{9CF07FB0-4502-4D34-A3CC-C68E3EBACF0A}" type="parTrans" cxnId="{60FB5EB8-DD28-41E9-819B-7EDB19D5C196}">
      <dgm:prSet/>
      <dgm:spPr/>
      <dgm:t>
        <a:bodyPr/>
        <a:lstStyle/>
        <a:p>
          <a:endParaRPr lang="en-US"/>
        </a:p>
      </dgm:t>
    </dgm:pt>
    <dgm:pt modelId="{D9E6A88B-25C3-4662-84BB-B8F585F63D4C}" type="sibTrans" cxnId="{60FB5EB8-DD28-41E9-819B-7EDB19D5C196}">
      <dgm:prSet/>
      <dgm:spPr/>
      <dgm:t>
        <a:bodyPr/>
        <a:lstStyle/>
        <a:p>
          <a:endParaRPr lang="en-US"/>
        </a:p>
      </dgm:t>
    </dgm:pt>
    <dgm:pt modelId="{9A57088B-D670-4932-B3DF-C756A1BD74F7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Politically appealing</a:t>
          </a:r>
        </a:p>
      </dgm:t>
    </dgm:pt>
    <dgm:pt modelId="{6C7577EC-16A3-4088-82B0-E344ABE74B73}" type="parTrans" cxnId="{132A7640-DAB8-4265-821B-5B906CFF96D9}">
      <dgm:prSet/>
      <dgm:spPr/>
      <dgm:t>
        <a:bodyPr/>
        <a:lstStyle/>
        <a:p>
          <a:endParaRPr lang="en-US"/>
        </a:p>
      </dgm:t>
    </dgm:pt>
    <dgm:pt modelId="{03AC8CC5-EEF0-45EA-93CF-DF804910C859}" type="sibTrans" cxnId="{132A7640-DAB8-4265-821B-5B906CFF96D9}">
      <dgm:prSet/>
      <dgm:spPr/>
      <dgm:t>
        <a:bodyPr/>
        <a:lstStyle/>
        <a:p>
          <a:endParaRPr lang="en-US"/>
        </a:p>
      </dgm:t>
    </dgm:pt>
    <dgm:pt modelId="{3197CD47-DBA2-4284-8934-C929B992CFE7}" type="pres">
      <dgm:prSet presAssocID="{D36C0C2B-707D-416B-ABC3-D2451AAADA84}" presName="linear" presStyleCnt="0">
        <dgm:presLayoutVars>
          <dgm:dir/>
          <dgm:animLvl val="lvl"/>
          <dgm:resizeHandles val="exact"/>
        </dgm:presLayoutVars>
      </dgm:prSet>
      <dgm:spPr/>
    </dgm:pt>
    <dgm:pt modelId="{3E997E46-516D-4979-ABC1-4CEDDDE1C196}" type="pres">
      <dgm:prSet presAssocID="{3E761882-4655-4B1C-BF46-7ECED48A18BC}" presName="parentLin" presStyleCnt="0"/>
      <dgm:spPr/>
    </dgm:pt>
    <dgm:pt modelId="{46A1366E-E403-4A24-8551-371B626E741A}" type="pres">
      <dgm:prSet presAssocID="{3E761882-4655-4B1C-BF46-7ECED48A18BC}" presName="parentLeftMargin" presStyleLbl="node1" presStyleIdx="0" presStyleCnt="2"/>
      <dgm:spPr/>
    </dgm:pt>
    <dgm:pt modelId="{4CB950E9-4893-465C-9703-5DAF5755BF9B}" type="pres">
      <dgm:prSet presAssocID="{3E761882-4655-4B1C-BF46-7ECED48A18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BB9D3D-4375-4546-9331-32927CD69637}" type="pres">
      <dgm:prSet presAssocID="{3E761882-4655-4B1C-BF46-7ECED48A18BC}" presName="negativeSpace" presStyleCnt="0"/>
      <dgm:spPr/>
    </dgm:pt>
    <dgm:pt modelId="{5110C617-B738-48D3-BBFD-EB261A6F4DB7}" type="pres">
      <dgm:prSet presAssocID="{3E761882-4655-4B1C-BF46-7ECED48A18BC}" presName="childText" presStyleLbl="conFgAcc1" presStyleIdx="0" presStyleCnt="2">
        <dgm:presLayoutVars>
          <dgm:bulletEnabled val="1"/>
        </dgm:presLayoutVars>
      </dgm:prSet>
      <dgm:spPr/>
    </dgm:pt>
    <dgm:pt modelId="{843E2B26-BD2E-42B9-A921-AA41567CAC88}" type="pres">
      <dgm:prSet presAssocID="{064460F6-F4CA-4705-9BAD-D396E296EFFF}" presName="spaceBetweenRectangles" presStyleCnt="0"/>
      <dgm:spPr/>
    </dgm:pt>
    <dgm:pt modelId="{50462CC4-B490-4A63-B71E-75702551D7E5}" type="pres">
      <dgm:prSet presAssocID="{DBF00752-EB2A-4CBA-BDDF-C01EB16958D1}" presName="parentLin" presStyleCnt="0"/>
      <dgm:spPr/>
    </dgm:pt>
    <dgm:pt modelId="{F15EEC48-D3A8-4DE1-9E1E-0956B04A4086}" type="pres">
      <dgm:prSet presAssocID="{DBF00752-EB2A-4CBA-BDDF-C01EB16958D1}" presName="parentLeftMargin" presStyleLbl="node1" presStyleIdx="0" presStyleCnt="2"/>
      <dgm:spPr/>
    </dgm:pt>
    <dgm:pt modelId="{9A309B7D-1331-4318-8DAF-E31C8068506A}" type="pres">
      <dgm:prSet presAssocID="{DBF00752-EB2A-4CBA-BDDF-C01EB16958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53EF5E-02E6-4579-9758-8BC681161BEB}" type="pres">
      <dgm:prSet presAssocID="{DBF00752-EB2A-4CBA-BDDF-C01EB16958D1}" presName="negativeSpace" presStyleCnt="0"/>
      <dgm:spPr/>
    </dgm:pt>
    <dgm:pt modelId="{59E547C2-4633-49E7-AEAD-BE00BA63A336}" type="pres">
      <dgm:prSet presAssocID="{DBF00752-EB2A-4CBA-BDDF-C01EB16958D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E944C12-7992-45AF-AAD9-7753E5E40B56}" srcId="{3E761882-4655-4B1C-BF46-7ECED48A18BC}" destId="{248E1767-3E97-484B-ACE0-D101CCF619EC}" srcOrd="0" destOrd="0" parTransId="{C038B312-5B58-4DBC-A812-E157BC600CDC}" sibTransId="{46C0EA43-E859-456A-A367-84173E19F988}"/>
    <dgm:cxn modelId="{B6B08015-D6BE-4AE6-9CEB-3B7CF4A3C851}" type="presOf" srcId="{BC41AE76-8F6C-415E-ADA8-B6A2F9B9650A}" destId="{5110C617-B738-48D3-BBFD-EB261A6F4DB7}" srcOrd="0" destOrd="2" presId="urn:microsoft.com/office/officeart/2005/8/layout/list1"/>
    <dgm:cxn modelId="{8A058D17-50EE-4C7C-BA4F-AE25EEA74CC5}" type="presOf" srcId="{7C62FE02-7054-45F3-A34C-8EC9EAB06A94}" destId="{59E547C2-4633-49E7-AEAD-BE00BA63A336}" srcOrd="0" destOrd="1" presId="urn:microsoft.com/office/officeart/2005/8/layout/list1"/>
    <dgm:cxn modelId="{2463421A-7DC0-4847-B390-FDD16ADA6EFD}" srcId="{D36C0C2B-707D-416B-ABC3-D2451AAADA84}" destId="{3E761882-4655-4B1C-BF46-7ECED48A18BC}" srcOrd="0" destOrd="0" parTransId="{FFC59505-1D20-43B0-AEC6-9D4999EADF05}" sibTransId="{064460F6-F4CA-4705-9BAD-D396E296EFFF}"/>
    <dgm:cxn modelId="{BABC6323-4A81-4C30-B2B4-43B73FF461F2}" srcId="{3E761882-4655-4B1C-BF46-7ECED48A18BC}" destId="{9D171AA6-0154-43D1-B2B1-A23617768973}" srcOrd="1" destOrd="0" parTransId="{2287867F-5CA4-4AAA-9819-37DAEF8E3531}" sibTransId="{B3DD475E-69B3-4C7F-B9EE-BB0CF8E82BFC}"/>
    <dgm:cxn modelId="{67D1ED2A-C3CE-4E72-A452-BD217427228C}" type="presOf" srcId="{3E761882-4655-4B1C-BF46-7ECED48A18BC}" destId="{4CB950E9-4893-465C-9703-5DAF5755BF9B}" srcOrd="1" destOrd="0" presId="urn:microsoft.com/office/officeart/2005/8/layout/list1"/>
    <dgm:cxn modelId="{0A46F930-498B-46E5-98EA-F52FA09E0057}" srcId="{D36C0C2B-707D-416B-ABC3-D2451AAADA84}" destId="{DBF00752-EB2A-4CBA-BDDF-C01EB16958D1}" srcOrd="1" destOrd="0" parTransId="{66CA8B5F-FD7B-47D4-90A2-26D38A3BDAF4}" sibTransId="{76D0B824-0236-4C45-B975-35B72FEBBB7E}"/>
    <dgm:cxn modelId="{199DE138-A1F1-4033-8249-C1B959D26D9A}" type="presOf" srcId="{DBF00752-EB2A-4CBA-BDDF-C01EB16958D1}" destId="{F15EEC48-D3A8-4DE1-9E1E-0956B04A4086}" srcOrd="0" destOrd="0" presId="urn:microsoft.com/office/officeart/2005/8/layout/list1"/>
    <dgm:cxn modelId="{132A7640-DAB8-4265-821B-5B906CFF96D9}" srcId="{DBF00752-EB2A-4CBA-BDDF-C01EB16958D1}" destId="{9A57088B-D670-4932-B3DF-C756A1BD74F7}" srcOrd="2" destOrd="0" parTransId="{6C7577EC-16A3-4088-82B0-E344ABE74B73}" sibTransId="{03AC8CC5-EEF0-45EA-93CF-DF804910C859}"/>
    <dgm:cxn modelId="{21BEF851-3478-466B-ADD3-8DD402246CE1}" type="presOf" srcId="{D36C0C2B-707D-416B-ABC3-D2451AAADA84}" destId="{3197CD47-DBA2-4284-8934-C929B992CFE7}" srcOrd="0" destOrd="0" presId="urn:microsoft.com/office/officeart/2005/8/layout/list1"/>
    <dgm:cxn modelId="{816C5E8E-FC43-418A-8149-3E08268C8BCF}" type="presOf" srcId="{9D171AA6-0154-43D1-B2B1-A23617768973}" destId="{5110C617-B738-48D3-BBFD-EB261A6F4DB7}" srcOrd="0" destOrd="1" presId="urn:microsoft.com/office/officeart/2005/8/layout/list1"/>
    <dgm:cxn modelId="{60FB5EB8-DD28-41E9-819B-7EDB19D5C196}" srcId="{DBF00752-EB2A-4CBA-BDDF-C01EB16958D1}" destId="{7C62FE02-7054-45F3-A34C-8EC9EAB06A94}" srcOrd="1" destOrd="0" parTransId="{9CF07FB0-4502-4D34-A3CC-C68E3EBACF0A}" sibTransId="{D9E6A88B-25C3-4662-84BB-B8F585F63D4C}"/>
    <dgm:cxn modelId="{CA9440B9-E640-411B-96AA-65972A9134FA}" srcId="{DBF00752-EB2A-4CBA-BDDF-C01EB16958D1}" destId="{B1F0C8D9-7DA3-4A90-AA5D-3F76FCF6BCBE}" srcOrd="0" destOrd="0" parTransId="{E05FEABF-9FA1-4DD4-9E22-B23A8EE05E52}" sibTransId="{682C1649-7AC3-4A38-8AEE-84E780E39D01}"/>
    <dgm:cxn modelId="{6F701DCA-4182-4A6F-8703-14E9566E2C4E}" type="presOf" srcId="{248E1767-3E97-484B-ACE0-D101CCF619EC}" destId="{5110C617-B738-48D3-BBFD-EB261A6F4DB7}" srcOrd="0" destOrd="0" presId="urn:microsoft.com/office/officeart/2005/8/layout/list1"/>
    <dgm:cxn modelId="{55A133DD-AC1D-47DA-A5E3-F6A91317B275}" type="presOf" srcId="{B1F0C8D9-7DA3-4A90-AA5D-3F76FCF6BCBE}" destId="{59E547C2-4633-49E7-AEAD-BE00BA63A336}" srcOrd="0" destOrd="0" presId="urn:microsoft.com/office/officeart/2005/8/layout/list1"/>
    <dgm:cxn modelId="{925052E4-A453-4570-B4D9-954869965925}" type="presOf" srcId="{3E761882-4655-4B1C-BF46-7ECED48A18BC}" destId="{46A1366E-E403-4A24-8551-371B626E741A}" srcOrd="0" destOrd="0" presId="urn:microsoft.com/office/officeart/2005/8/layout/list1"/>
    <dgm:cxn modelId="{4A7DA7F3-2FE1-4B73-A1C5-901046FCE160}" type="presOf" srcId="{DBF00752-EB2A-4CBA-BDDF-C01EB16958D1}" destId="{9A309B7D-1331-4318-8DAF-E31C8068506A}" srcOrd="1" destOrd="0" presId="urn:microsoft.com/office/officeart/2005/8/layout/list1"/>
    <dgm:cxn modelId="{E5F4F1F7-0637-4DBC-B6AC-FBACCF8681F9}" type="presOf" srcId="{9A57088B-D670-4932-B3DF-C756A1BD74F7}" destId="{59E547C2-4633-49E7-AEAD-BE00BA63A336}" srcOrd="0" destOrd="2" presId="urn:microsoft.com/office/officeart/2005/8/layout/list1"/>
    <dgm:cxn modelId="{82C937FA-670D-4A9C-B7BB-F07AF39F2B43}" srcId="{3E761882-4655-4B1C-BF46-7ECED48A18BC}" destId="{BC41AE76-8F6C-415E-ADA8-B6A2F9B9650A}" srcOrd="2" destOrd="0" parTransId="{68929154-8751-4B4D-88A6-6F29056197F0}" sibTransId="{07FEF952-D512-466E-B901-A040D166B0D0}"/>
    <dgm:cxn modelId="{A109F657-7F46-43DC-9F66-A44DB15EF7FB}" type="presParOf" srcId="{3197CD47-DBA2-4284-8934-C929B992CFE7}" destId="{3E997E46-516D-4979-ABC1-4CEDDDE1C196}" srcOrd="0" destOrd="0" presId="urn:microsoft.com/office/officeart/2005/8/layout/list1"/>
    <dgm:cxn modelId="{F0E3091B-1982-4DFB-8BC7-C60EF1402B8E}" type="presParOf" srcId="{3E997E46-516D-4979-ABC1-4CEDDDE1C196}" destId="{46A1366E-E403-4A24-8551-371B626E741A}" srcOrd="0" destOrd="0" presId="urn:microsoft.com/office/officeart/2005/8/layout/list1"/>
    <dgm:cxn modelId="{24B9D75F-E767-43D1-B7E8-CA70DD568851}" type="presParOf" srcId="{3E997E46-516D-4979-ABC1-4CEDDDE1C196}" destId="{4CB950E9-4893-465C-9703-5DAF5755BF9B}" srcOrd="1" destOrd="0" presId="urn:microsoft.com/office/officeart/2005/8/layout/list1"/>
    <dgm:cxn modelId="{500EAB44-008A-4B3E-B394-E180C7F79DC2}" type="presParOf" srcId="{3197CD47-DBA2-4284-8934-C929B992CFE7}" destId="{47BB9D3D-4375-4546-9331-32927CD69637}" srcOrd="1" destOrd="0" presId="urn:microsoft.com/office/officeart/2005/8/layout/list1"/>
    <dgm:cxn modelId="{FCAADD1A-15C3-4105-AD93-A4E7873E50F6}" type="presParOf" srcId="{3197CD47-DBA2-4284-8934-C929B992CFE7}" destId="{5110C617-B738-48D3-BBFD-EB261A6F4DB7}" srcOrd="2" destOrd="0" presId="urn:microsoft.com/office/officeart/2005/8/layout/list1"/>
    <dgm:cxn modelId="{3F62D3C3-09C3-4A41-A071-C84DF1E0F4E1}" type="presParOf" srcId="{3197CD47-DBA2-4284-8934-C929B992CFE7}" destId="{843E2B26-BD2E-42B9-A921-AA41567CAC88}" srcOrd="3" destOrd="0" presId="urn:microsoft.com/office/officeart/2005/8/layout/list1"/>
    <dgm:cxn modelId="{4654E7B3-8DBE-4B30-AD31-4913AAF7FDF0}" type="presParOf" srcId="{3197CD47-DBA2-4284-8934-C929B992CFE7}" destId="{50462CC4-B490-4A63-B71E-75702551D7E5}" srcOrd="4" destOrd="0" presId="urn:microsoft.com/office/officeart/2005/8/layout/list1"/>
    <dgm:cxn modelId="{71D0EAF2-032F-4100-9209-9333DACCA642}" type="presParOf" srcId="{50462CC4-B490-4A63-B71E-75702551D7E5}" destId="{F15EEC48-D3A8-4DE1-9E1E-0956B04A4086}" srcOrd="0" destOrd="0" presId="urn:microsoft.com/office/officeart/2005/8/layout/list1"/>
    <dgm:cxn modelId="{AE032775-8C93-4DF8-8EE7-B3299599C2FC}" type="presParOf" srcId="{50462CC4-B490-4A63-B71E-75702551D7E5}" destId="{9A309B7D-1331-4318-8DAF-E31C8068506A}" srcOrd="1" destOrd="0" presId="urn:microsoft.com/office/officeart/2005/8/layout/list1"/>
    <dgm:cxn modelId="{DDF9A547-3A81-4C5C-B739-5E030DA36FF7}" type="presParOf" srcId="{3197CD47-DBA2-4284-8934-C929B992CFE7}" destId="{7D53EF5E-02E6-4579-9758-8BC681161BEB}" srcOrd="5" destOrd="0" presId="urn:microsoft.com/office/officeart/2005/8/layout/list1"/>
    <dgm:cxn modelId="{34DBAE57-6824-4E63-8732-6D588499003C}" type="presParOf" srcId="{3197CD47-DBA2-4284-8934-C929B992CFE7}" destId="{59E547C2-4633-49E7-AEAD-BE00BA63A33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7DE2F23-1DC6-4E94-AFA6-DDDE6DC2F0D6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9D783F-FCF2-4417-B87A-B134B4181FC9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gm:t>
    </dgm:pt>
    <dgm:pt modelId="{F3555EAE-34E9-4F09-99EA-656CAAE8186A}" type="parTrans" cxnId="{7FFEC06B-39E9-4C51-8094-D47CBD3F628F}">
      <dgm:prSet/>
      <dgm:spPr/>
      <dgm:t>
        <a:bodyPr/>
        <a:lstStyle/>
        <a:p>
          <a:endParaRPr lang="en-US"/>
        </a:p>
      </dgm:t>
    </dgm:pt>
    <dgm:pt modelId="{BD0F47DC-86C5-4CD2-A355-AAAAFA92059B}" type="sibTrans" cxnId="{7FFEC06B-39E9-4C51-8094-D47CBD3F628F}">
      <dgm:prSet/>
      <dgm:spPr/>
      <dgm:t>
        <a:bodyPr/>
        <a:lstStyle/>
        <a:p>
          <a:endParaRPr lang="en-US"/>
        </a:p>
      </dgm:t>
    </dgm:pt>
    <dgm:pt modelId="{320E0A45-1F13-4FB5-9259-A52A2750B1E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Politically improbable</a:t>
          </a:r>
        </a:p>
      </dgm:t>
    </dgm:pt>
    <dgm:pt modelId="{32441973-C69C-4B3C-B8CF-EBDE90B38D46}" type="parTrans" cxnId="{1A1DE171-1992-4C49-9DC2-C57AD063F481}">
      <dgm:prSet/>
      <dgm:spPr/>
      <dgm:t>
        <a:bodyPr/>
        <a:lstStyle/>
        <a:p>
          <a:endParaRPr lang="en-US"/>
        </a:p>
      </dgm:t>
    </dgm:pt>
    <dgm:pt modelId="{C2218D05-ADB9-497C-B945-AD0140447840}" type="sibTrans" cxnId="{1A1DE171-1992-4C49-9DC2-C57AD063F481}">
      <dgm:prSet/>
      <dgm:spPr/>
      <dgm:t>
        <a:bodyPr/>
        <a:lstStyle/>
        <a:p>
          <a:endParaRPr lang="en-US"/>
        </a:p>
      </dgm:t>
    </dgm:pt>
    <dgm:pt modelId="{23485409-7E30-45F5-93F6-4CF1F5CB1698}">
      <dgm:prSet custT="1"/>
      <dgm:spPr/>
      <dgm:t>
        <a:bodyPr/>
        <a:lstStyle/>
        <a:p>
          <a:r>
            <a:rPr lang="en-US" sz="20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gm:t>
    </dgm:pt>
    <dgm:pt modelId="{937397F8-D54A-4BCF-B8C7-B069A6EFCA46}" type="parTrans" cxnId="{7154A017-9D72-4D1A-AA6A-C3746A0D8DE1}">
      <dgm:prSet/>
      <dgm:spPr/>
      <dgm:t>
        <a:bodyPr/>
        <a:lstStyle/>
        <a:p>
          <a:endParaRPr lang="en-US"/>
        </a:p>
      </dgm:t>
    </dgm:pt>
    <dgm:pt modelId="{B3C75E15-68C6-4A67-845F-5AC49F85A9EA}" type="sibTrans" cxnId="{7154A017-9D72-4D1A-AA6A-C3746A0D8DE1}">
      <dgm:prSet/>
      <dgm:spPr/>
      <dgm:t>
        <a:bodyPr/>
        <a:lstStyle/>
        <a:p>
          <a:endParaRPr lang="en-US"/>
        </a:p>
      </dgm:t>
    </dgm:pt>
    <dgm:pt modelId="{5C4D57F7-55D6-4FC7-8946-8C7234A29819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Puts release eligibility in the hands of the judge instead of the bank account of the defendant</a:t>
          </a:r>
        </a:p>
      </dgm:t>
    </dgm:pt>
    <dgm:pt modelId="{AFC39926-ED9F-41C4-85E0-3EF7808FAD70}" type="parTrans" cxnId="{967498AB-D3AE-4115-B557-6DA450F655A9}">
      <dgm:prSet/>
      <dgm:spPr/>
      <dgm:t>
        <a:bodyPr/>
        <a:lstStyle/>
        <a:p>
          <a:endParaRPr lang="en-US"/>
        </a:p>
      </dgm:t>
    </dgm:pt>
    <dgm:pt modelId="{C54520C6-D255-4EB5-89D2-2AB33DAD6863}" type="sibTrans" cxnId="{967498AB-D3AE-4115-B557-6DA450F655A9}">
      <dgm:prSet/>
      <dgm:spPr/>
      <dgm:t>
        <a:bodyPr/>
        <a:lstStyle/>
        <a:p>
          <a:endParaRPr lang="en-US"/>
        </a:p>
      </dgm:t>
    </dgm:pt>
    <dgm:pt modelId="{1CD74AE1-40E0-4AC6-AD48-B90B46D5747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Frees up resources to alleviate factors that contribute to criminal activity</a:t>
          </a:r>
        </a:p>
      </dgm:t>
    </dgm:pt>
    <dgm:pt modelId="{0B8BC473-963D-438F-8FD7-FA1F0B2D782A}" type="parTrans" cxnId="{9EA4BC21-E466-4675-AAC6-9F0A2877601E}">
      <dgm:prSet/>
      <dgm:spPr/>
      <dgm:t>
        <a:bodyPr/>
        <a:lstStyle/>
        <a:p>
          <a:endParaRPr lang="en-US"/>
        </a:p>
      </dgm:t>
    </dgm:pt>
    <dgm:pt modelId="{8CD70897-E918-4F94-8F8E-CA1F04D62AA8}" type="sibTrans" cxnId="{9EA4BC21-E466-4675-AAC6-9F0A2877601E}">
      <dgm:prSet/>
      <dgm:spPr/>
      <dgm:t>
        <a:bodyPr/>
        <a:lstStyle/>
        <a:p>
          <a:endParaRPr lang="en-US"/>
        </a:p>
      </dgm:t>
    </dgm:pt>
    <dgm:pt modelId="{53C8B343-0F71-4219-9A23-E608838EAF79}" type="pres">
      <dgm:prSet presAssocID="{B7DE2F23-1DC6-4E94-AFA6-DDDE6DC2F0D6}" presName="linear" presStyleCnt="0">
        <dgm:presLayoutVars>
          <dgm:dir/>
          <dgm:animLvl val="lvl"/>
          <dgm:resizeHandles val="exact"/>
        </dgm:presLayoutVars>
      </dgm:prSet>
      <dgm:spPr/>
    </dgm:pt>
    <dgm:pt modelId="{A8305315-01F0-416B-B8A3-8CA066C6F5C5}" type="pres">
      <dgm:prSet presAssocID="{989D783F-FCF2-4417-B87A-B134B4181FC9}" presName="parentLin" presStyleCnt="0"/>
      <dgm:spPr/>
    </dgm:pt>
    <dgm:pt modelId="{A31B0399-864C-4B5B-BBB4-7BC56C7C6485}" type="pres">
      <dgm:prSet presAssocID="{989D783F-FCF2-4417-B87A-B134B4181FC9}" presName="parentLeftMargin" presStyleLbl="node1" presStyleIdx="0" presStyleCnt="2"/>
      <dgm:spPr/>
    </dgm:pt>
    <dgm:pt modelId="{50F27123-D5E0-41FC-834C-4FE5A5783176}" type="pres">
      <dgm:prSet presAssocID="{989D783F-FCF2-4417-B87A-B134B4181FC9}" presName="parentText" presStyleLbl="node1" presStyleIdx="0" presStyleCnt="2" custScaleY="75250">
        <dgm:presLayoutVars>
          <dgm:chMax val="0"/>
          <dgm:bulletEnabled val="1"/>
        </dgm:presLayoutVars>
      </dgm:prSet>
      <dgm:spPr/>
    </dgm:pt>
    <dgm:pt modelId="{ECD6488C-D432-4CFD-87E0-54D235E83A21}" type="pres">
      <dgm:prSet presAssocID="{989D783F-FCF2-4417-B87A-B134B4181FC9}" presName="negativeSpace" presStyleCnt="0"/>
      <dgm:spPr/>
    </dgm:pt>
    <dgm:pt modelId="{0CE6949E-0210-4841-B0B9-BB820C722E10}" type="pres">
      <dgm:prSet presAssocID="{989D783F-FCF2-4417-B87A-B134B4181FC9}" presName="childText" presStyleLbl="conFgAcc1" presStyleIdx="0" presStyleCnt="2">
        <dgm:presLayoutVars>
          <dgm:bulletEnabled val="1"/>
        </dgm:presLayoutVars>
      </dgm:prSet>
      <dgm:spPr/>
    </dgm:pt>
    <dgm:pt modelId="{A2E50501-6E80-4AE0-86A1-CAD17114DFFE}" type="pres">
      <dgm:prSet presAssocID="{BD0F47DC-86C5-4CD2-A355-AAAAFA92059B}" presName="spaceBetweenRectangles" presStyleCnt="0"/>
      <dgm:spPr/>
    </dgm:pt>
    <dgm:pt modelId="{F1AA304A-2EA6-48B3-832D-5EC032492F7A}" type="pres">
      <dgm:prSet presAssocID="{23485409-7E30-45F5-93F6-4CF1F5CB1698}" presName="parentLin" presStyleCnt="0"/>
      <dgm:spPr/>
    </dgm:pt>
    <dgm:pt modelId="{14E79E4E-B4AF-422C-83E7-6F659A04596D}" type="pres">
      <dgm:prSet presAssocID="{23485409-7E30-45F5-93F6-4CF1F5CB1698}" presName="parentLeftMargin" presStyleLbl="node1" presStyleIdx="0" presStyleCnt="2"/>
      <dgm:spPr/>
    </dgm:pt>
    <dgm:pt modelId="{2EA3E64E-9E9B-4CAA-8F33-E959B567477A}" type="pres">
      <dgm:prSet presAssocID="{23485409-7E30-45F5-93F6-4CF1F5CB1698}" presName="parentText" presStyleLbl="node1" presStyleIdx="1" presStyleCnt="2" custScaleY="75250">
        <dgm:presLayoutVars>
          <dgm:chMax val="0"/>
          <dgm:bulletEnabled val="1"/>
        </dgm:presLayoutVars>
      </dgm:prSet>
      <dgm:spPr/>
    </dgm:pt>
    <dgm:pt modelId="{53EACDBF-5B59-4137-9C19-E4E2B826B2D9}" type="pres">
      <dgm:prSet presAssocID="{23485409-7E30-45F5-93F6-4CF1F5CB1698}" presName="negativeSpace" presStyleCnt="0"/>
      <dgm:spPr/>
    </dgm:pt>
    <dgm:pt modelId="{6C4E01F4-B82E-43DB-B2EC-A523E4A99C67}" type="pres">
      <dgm:prSet presAssocID="{23485409-7E30-45F5-93F6-4CF1F5CB169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AC10700-C1AB-48D2-9972-65138D122A2E}" type="presOf" srcId="{5C4D57F7-55D6-4FC7-8946-8C7234A29819}" destId="{6C4E01F4-B82E-43DB-B2EC-A523E4A99C67}" srcOrd="0" destOrd="0" presId="urn:microsoft.com/office/officeart/2005/8/layout/list1"/>
    <dgm:cxn modelId="{B101200E-155D-4020-A6A4-8DF6F89F2BDA}" type="presOf" srcId="{989D783F-FCF2-4417-B87A-B134B4181FC9}" destId="{50F27123-D5E0-41FC-834C-4FE5A5783176}" srcOrd="1" destOrd="0" presId="urn:microsoft.com/office/officeart/2005/8/layout/list1"/>
    <dgm:cxn modelId="{7154A017-9D72-4D1A-AA6A-C3746A0D8DE1}" srcId="{B7DE2F23-1DC6-4E94-AFA6-DDDE6DC2F0D6}" destId="{23485409-7E30-45F5-93F6-4CF1F5CB1698}" srcOrd="1" destOrd="0" parTransId="{937397F8-D54A-4BCF-B8C7-B069A6EFCA46}" sibTransId="{B3C75E15-68C6-4A67-845F-5AC49F85A9EA}"/>
    <dgm:cxn modelId="{9EA4BC21-E466-4675-AAC6-9F0A2877601E}" srcId="{23485409-7E30-45F5-93F6-4CF1F5CB1698}" destId="{1CD74AE1-40E0-4AC6-AD48-B90B46D57474}" srcOrd="1" destOrd="0" parTransId="{0B8BC473-963D-438F-8FD7-FA1F0B2D782A}" sibTransId="{8CD70897-E918-4F94-8F8E-CA1F04D62AA8}"/>
    <dgm:cxn modelId="{32FD852B-2E35-4629-8113-39C0B39D9F35}" type="presOf" srcId="{B7DE2F23-1DC6-4E94-AFA6-DDDE6DC2F0D6}" destId="{53C8B343-0F71-4219-9A23-E608838EAF79}" srcOrd="0" destOrd="0" presId="urn:microsoft.com/office/officeart/2005/8/layout/list1"/>
    <dgm:cxn modelId="{BDCE0035-102D-4A37-A63D-C8C475845859}" type="presOf" srcId="{989D783F-FCF2-4417-B87A-B134B4181FC9}" destId="{A31B0399-864C-4B5B-BBB4-7BC56C7C6485}" srcOrd="0" destOrd="0" presId="urn:microsoft.com/office/officeart/2005/8/layout/list1"/>
    <dgm:cxn modelId="{7FFEC06B-39E9-4C51-8094-D47CBD3F628F}" srcId="{B7DE2F23-1DC6-4E94-AFA6-DDDE6DC2F0D6}" destId="{989D783F-FCF2-4417-B87A-B134B4181FC9}" srcOrd="0" destOrd="0" parTransId="{F3555EAE-34E9-4F09-99EA-656CAAE8186A}" sibTransId="{BD0F47DC-86C5-4CD2-A355-AAAAFA92059B}"/>
    <dgm:cxn modelId="{1A1DE171-1992-4C49-9DC2-C57AD063F481}" srcId="{989D783F-FCF2-4417-B87A-B134B4181FC9}" destId="{320E0A45-1F13-4FB5-9259-A52A2750B1E4}" srcOrd="0" destOrd="0" parTransId="{32441973-C69C-4B3C-B8CF-EBDE90B38D46}" sibTransId="{C2218D05-ADB9-497C-B945-AD0140447840}"/>
    <dgm:cxn modelId="{B6F95C97-D839-4402-B4C7-2D0E93AFB4F8}" type="presOf" srcId="{23485409-7E30-45F5-93F6-4CF1F5CB1698}" destId="{14E79E4E-B4AF-422C-83E7-6F659A04596D}" srcOrd="0" destOrd="0" presId="urn:microsoft.com/office/officeart/2005/8/layout/list1"/>
    <dgm:cxn modelId="{62E0249E-D4AB-45F6-A31C-BAFC9A0191C6}" type="presOf" srcId="{320E0A45-1F13-4FB5-9259-A52A2750B1E4}" destId="{0CE6949E-0210-4841-B0B9-BB820C722E10}" srcOrd="0" destOrd="0" presId="urn:microsoft.com/office/officeart/2005/8/layout/list1"/>
    <dgm:cxn modelId="{967498AB-D3AE-4115-B557-6DA450F655A9}" srcId="{23485409-7E30-45F5-93F6-4CF1F5CB1698}" destId="{5C4D57F7-55D6-4FC7-8946-8C7234A29819}" srcOrd="0" destOrd="0" parTransId="{AFC39926-ED9F-41C4-85E0-3EF7808FAD70}" sibTransId="{C54520C6-D255-4EB5-89D2-2AB33DAD6863}"/>
    <dgm:cxn modelId="{D6D889D2-4467-4A6E-8276-83A3186619EB}" type="presOf" srcId="{1CD74AE1-40E0-4AC6-AD48-B90B46D57474}" destId="{6C4E01F4-B82E-43DB-B2EC-A523E4A99C67}" srcOrd="0" destOrd="1" presId="urn:microsoft.com/office/officeart/2005/8/layout/list1"/>
    <dgm:cxn modelId="{36C1F4FC-3E67-4CFE-9937-0C9E16AC5315}" type="presOf" srcId="{23485409-7E30-45F5-93F6-4CF1F5CB1698}" destId="{2EA3E64E-9E9B-4CAA-8F33-E959B567477A}" srcOrd="1" destOrd="0" presId="urn:microsoft.com/office/officeart/2005/8/layout/list1"/>
    <dgm:cxn modelId="{7D9CA58F-D0D6-4BEE-BD0C-8A34ECEBCA8C}" type="presParOf" srcId="{53C8B343-0F71-4219-9A23-E608838EAF79}" destId="{A8305315-01F0-416B-B8A3-8CA066C6F5C5}" srcOrd="0" destOrd="0" presId="urn:microsoft.com/office/officeart/2005/8/layout/list1"/>
    <dgm:cxn modelId="{E60D4E0B-DB1A-4F4C-98F8-DAC867EC3F4A}" type="presParOf" srcId="{A8305315-01F0-416B-B8A3-8CA066C6F5C5}" destId="{A31B0399-864C-4B5B-BBB4-7BC56C7C6485}" srcOrd="0" destOrd="0" presId="urn:microsoft.com/office/officeart/2005/8/layout/list1"/>
    <dgm:cxn modelId="{D5A5A64C-95C0-45C7-BEF7-57D9EDCBA600}" type="presParOf" srcId="{A8305315-01F0-416B-B8A3-8CA066C6F5C5}" destId="{50F27123-D5E0-41FC-834C-4FE5A5783176}" srcOrd="1" destOrd="0" presId="urn:microsoft.com/office/officeart/2005/8/layout/list1"/>
    <dgm:cxn modelId="{30B2A7FE-41B5-4F4F-8270-988A9E6A2060}" type="presParOf" srcId="{53C8B343-0F71-4219-9A23-E608838EAF79}" destId="{ECD6488C-D432-4CFD-87E0-54D235E83A21}" srcOrd="1" destOrd="0" presId="urn:microsoft.com/office/officeart/2005/8/layout/list1"/>
    <dgm:cxn modelId="{962AA811-CDC0-4644-859D-59F1B0A2219E}" type="presParOf" srcId="{53C8B343-0F71-4219-9A23-E608838EAF79}" destId="{0CE6949E-0210-4841-B0B9-BB820C722E10}" srcOrd="2" destOrd="0" presId="urn:microsoft.com/office/officeart/2005/8/layout/list1"/>
    <dgm:cxn modelId="{CBD9B75B-0C1F-4225-A1D1-BF135E8E0E1B}" type="presParOf" srcId="{53C8B343-0F71-4219-9A23-E608838EAF79}" destId="{A2E50501-6E80-4AE0-86A1-CAD17114DFFE}" srcOrd="3" destOrd="0" presId="urn:microsoft.com/office/officeart/2005/8/layout/list1"/>
    <dgm:cxn modelId="{C6943D96-BDF9-4699-9D23-CF4707881602}" type="presParOf" srcId="{53C8B343-0F71-4219-9A23-E608838EAF79}" destId="{F1AA304A-2EA6-48B3-832D-5EC032492F7A}" srcOrd="4" destOrd="0" presId="urn:microsoft.com/office/officeart/2005/8/layout/list1"/>
    <dgm:cxn modelId="{AFB4C7A5-89A4-4298-B438-2C929363B106}" type="presParOf" srcId="{F1AA304A-2EA6-48B3-832D-5EC032492F7A}" destId="{14E79E4E-B4AF-422C-83E7-6F659A04596D}" srcOrd="0" destOrd="0" presId="urn:microsoft.com/office/officeart/2005/8/layout/list1"/>
    <dgm:cxn modelId="{D18F7213-D1C4-41F5-9B58-740D04CD7B72}" type="presParOf" srcId="{F1AA304A-2EA6-48B3-832D-5EC032492F7A}" destId="{2EA3E64E-9E9B-4CAA-8F33-E959B567477A}" srcOrd="1" destOrd="0" presId="urn:microsoft.com/office/officeart/2005/8/layout/list1"/>
    <dgm:cxn modelId="{C15EB353-AF75-43DF-8A7C-A5656A0D0248}" type="presParOf" srcId="{53C8B343-0F71-4219-9A23-E608838EAF79}" destId="{53EACDBF-5B59-4137-9C19-E4E2B826B2D9}" srcOrd="5" destOrd="0" presId="urn:microsoft.com/office/officeart/2005/8/layout/list1"/>
    <dgm:cxn modelId="{84FBA291-3E09-4867-B09A-1534C9D15C6E}" type="presParOf" srcId="{53C8B343-0F71-4219-9A23-E608838EAF79}" destId="{6C4E01F4-B82E-43DB-B2EC-A523E4A99C6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8EC39A-E1F5-4A2C-8F22-86EB4ED4E1FE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77500-D043-41A3-8AB5-607D2ADE6F2E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Bail Set</a:t>
          </a:r>
        </a:p>
      </dgm:t>
    </dgm:pt>
    <dgm:pt modelId="{F2016543-5E49-4A25-85A3-8E4C259A40B6}" type="parTrans" cxnId="{B39657B1-F887-4254-93C2-C86A1193C728}">
      <dgm:prSet/>
      <dgm:spPr/>
      <dgm:t>
        <a:bodyPr/>
        <a:lstStyle/>
        <a:p>
          <a:endParaRPr lang="en-US"/>
        </a:p>
      </dgm:t>
    </dgm:pt>
    <dgm:pt modelId="{AAD17A80-CD33-42B8-BA0F-DF1E49776853}" type="sibTrans" cxnId="{B39657B1-F887-4254-93C2-C86A1193C728}">
      <dgm:prSet/>
      <dgm:spPr/>
      <dgm:t>
        <a:bodyPr/>
        <a:lstStyle/>
        <a:p>
          <a:endParaRPr lang="en-US"/>
        </a:p>
      </dgm:t>
    </dgm:pt>
    <dgm:pt modelId="{9183B180-1EBB-4C5C-B1B2-1EE606D2EA5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Take Guilty Plea Deal</a:t>
          </a:r>
        </a:p>
      </dgm:t>
    </dgm:pt>
    <dgm:pt modelId="{D1D65A25-2EA1-4E9C-A3CA-3991A6346678}" type="parTrans" cxnId="{63892875-7109-4A34-A654-D4E74A216544}">
      <dgm:prSet/>
      <dgm:spPr/>
      <dgm:t>
        <a:bodyPr/>
        <a:lstStyle/>
        <a:p>
          <a:endParaRPr lang="en-US"/>
        </a:p>
      </dgm:t>
    </dgm:pt>
    <dgm:pt modelId="{147EDA61-8043-4EC5-AF50-C07140C9CB30}" type="sibTrans" cxnId="{63892875-7109-4A34-A654-D4E74A216544}">
      <dgm:prSet/>
      <dgm:spPr/>
      <dgm:t>
        <a:bodyPr/>
        <a:lstStyle/>
        <a:p>
          <a:endParaRPr lang="en-US"/>
        </a:p>
      </dgm:t>
    </dgm:pt>
    <dgm:pt modelId="{B93F8D05-4453-47EF-A708-1044504FF7B3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Pay Bail</a:t>
          </a:r>
        </a:p>
      </dgm:t>
    </dgm:pt>
    <dgm:pt modelId="{11DC7ECD-44B8-42CF-9AE9-AAC73837DF1E}" type="parTrans" cxnId="{2B28A201-15AB-44D3-AB5B-40971DAE4669}">
      <dgm:prSet/>
      <dgm:spPr/>
      <dgm:t>
        <a:bodyPr/>
        <a:lstStyle/>
        <a:p>
          <a:endParaRPr lang="en-US"/>
        </a:p>
      </dgm:t>
    </dgm:pt>
    <dgm:pt modelId="{C0FBEE8A-969E-4FDA-A201-A1225085E515}" type="sibTrans" cxnId="{2B28A201-15AB-44D3-AB5B-40971DAE4669}">
      <dgm:prSet/>
      <dgm:spPr/>
      <dgm:t>
        <a:bodyPr/>
        <a:lstStyle/>
        <a:p>
          <a:endParaRPr lang="en-US"/>
        </a:p>
      </dgm:t>
    </dgm:pt>
    <dgm:pt modelId="{951C64DA-A69C-4351-B1FF-BE567E666E29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gm:t>
    </dgm:pt>
    <dgm:pt modelId="{5DD23B66-1537-4174-B61A-BEC69414FE24}" type="parTrans" cxnId="{843B339A-7E61-4961-972C-BE4B653C5DC6}">
      <dgm:prSet/>
      <dgm:spPr/>
      <dgm:t>
        <a:bodyPr/>
        <a:lstStyle/>
        <a:p>
          <a:endParaRPr lang="en-US"/>
        </a:p>
      </dgm:t>
    </dgm:pt>
    <dgm:pt modelId="{30658C54-E30A-47F7-B2E3-70C34349EBD4}" type="sibTrans" cxnId="{843B339A-7E61-4961-972C-BE4B653C5DC6}">
      <dgm:prSet/>
      <dgm:spPr/>
      <dgm:t>
        <a:bodyPr/>
        <a:lstStyle/>
        <a:p>
          <a:endParaRPr lang="en-US"/>
        </a:p>
      </dgm:t>
    </dgm:pt>
    <dgm:pt modelId="{C08E46F0-8078-4147-8C42-1781C4A467E2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gm:t>
    </dgm:pt>
    <dgm:pt modelId="{4BBF4A01-72A0-4AC9-AA90-4A4632AF1E33}" type="parTrans" cxnId="{FC86752C-7E96-43AB-9542-EBE298E57194}">
      <dgm:prSet/>
      <dgm:spPr/>
      <dgm:t>
        <a:bodyPr/>
        <a:lstStyle/>
        <a:p>
          <a:endParaRPr lang="en-US"/>
        </a:p>
      </dgm:t>
    </dgm:pt>
    <dgm:pt modelId="{62C48B73-9FE2-4C39-9B50-B1ED65BED0CF}" type="sibTrans" cxnId="{FC86752C-7E96-43AB-9542-EBE298E57194}">
      <dgm:prSet/>
      <dgm:spPr/>
      <dgm:t>
        <a:bodyPr/>
        <a:lstStyle/>
        <a:p>
          <a:endParaRPr lang="en-US"/>
        </a:p>
      </dgm:t>
    </dgm:pt>
    <dgm:pt modelId="{6229151C-2E10-4576-94B1-EAE8431A83A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Stay in Jail</a:t>
          </a:r>
        </a:p>
      </dgm:t>
    </dgm:pt>
    <dgm:pt modelId="{25108F12-CE46-44EA-95C8-9497A44C9A12}" type="parTrans" cxnId="{E09A9F47-835C-4BE4-9348-F9413CAD2CC4}">
      <dgm:prSet/>
      <dgm:spPr/>
      <dgm:t>
        <a:bodyPr/>
        <a:lstStyle/>
        <a:p>
          <a:endParaRPr lang="en-US"/>
        </a:p>
      </dgm:t>
    </dgm:pt>
    <dgm:pt modelId="{A7F226C4-472A-4501-8D81-65F025D2F22E}" type="sibTrans" cxnId="{E09A9F47-835C-4BE4-9348-F9413CAD2CC4}">
      <dgm:prSet/>
      <dgm:spPr/>
      <dgm:t>
        <a:bodyPr/>
        <a:lstStyle/>
        <a:p>
          <a:endParaRPr lang="en-US"/>
        </a:p>
      </dgm:t>
    </dgm:pt>
    <dgm:pt modelId="{3E014F98-D3A1-45D6-B34D-3DDCB86FBDD9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Lose Job/Kids/Home</a:t>
          </a:r>
        </a:p>
      </dgm:t>
    </dgm:pt>
    <dgm:pt modelId="{B7C8F2FB-1124-41CA-9E0D-3321CBED7BB0}" type="parTrans" cxnId="{4B14AC90-E5FB-4020-8C24-0A8EB11D2938}">
      <dgm:prSet/>
      <dgm:spPr/>
      <dgm:t>
        <a:bodyPr/>
        <a:lstStyle/>
        <a:p>
          <a:endParaRPr lang="en-US"/>
        </a:p>
      </dgm:t>
    </dgm:pt>
    <dgm:pt modelId="{9B912C28-52FF-432C-97AD-338091BA654D}" type="sibTrans" cxnId="{4B14AC90-E5FB-4020-8C24-0A8EB11D2938}">
      <dgm:prSet/>
      <dgm:spPr/>
      <dgm:t>
        <a:bodyPr/>
        <a:lstStyle/>
        <a:p>
          <a:endParaRPr lang="en-US"/>
        </a:p>
      </dgm:t>
    </dgm:pt>
    <dgm:pt modelId="{34416616-F024-48D0-BFED-FEF1ACF36907}" type="pres">
      <dgm:prSet presAssocID="{6B8EC39A-E1F5-4A2C-8F22-86EB4ED4E1F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C6ACBC-D553-43FD-98AE-B29226BCD417}" type="pres">
      <dgm:prSet presAssocID="{B8377500-D043-41A3-8AB5-607D2ADE6F2E}" presName="root1" presStyleCnt="0"/>
      <dgm:spPr/>
    </dgm:pt>
    <dgm:pt modelId="{4E8FAAF3-58D2-45FA-BC00-7C17E5D94D4B}" type="pres">
      <dgm:prSet presAssocID="{B8377500-D043-41A3-8AB5-607D2ADE6F2E}" presName="LevelOneTextNode" presStyleLbl="node0" presStyleIdx="0" presStyleCnt="1">
        <dgm:presLayoutVars>
          <dgm:chPref val="3"/>
        </dgm:presLayoutVars>
      </dgm:prSet>
      <dgm:spPr/>
    </dgm:pt>
    <dgm:pt modelId="{0346A430-E935-408F-994C-1C9DA821C75F}" type="pres">
      <dgm:prSet presAssocID="{B8377500-D043-41A3-8AB5-607D2ADE6F2E}" presName="level2hierChild" presStyleCnt="0"/>
      <dgm:spPr/>
    </dgm:pt>
    <dgm:pt modelId="{37E9327D-8A88-4908-A852-75472BBE9ED5}" type="pres">
      <dgm:prSet presAssocID="{11DC7ECD-44B8-42CF-9AE9-AAC73837DF1E}" presName="conn2-1" presStyleLbl="parChTrans1D2" presStyleIdx="0" presStyleCnt="3"/>
      <dgm:spPr/>
    </dgm:pt>
    <dgm:pt modelId="{59CBA3FF-A4C0-4979-A78F-7BCAD31564F3}" type="pres">
      <dgm:prSet presAssocID="{11DC7ECD-44B8-42CF-9AE9-AAC73837DF1E}" presName="connTx" presStyleLbl="parChTrans1D2" presStyleIdx="0" presStyleCnt="3"/>
      <dgm:spPr/>
    </dgm:pt>
    <dgm:pt modelId="{B15DF8A5-32D7-4671-891E-D9775D5271DA}" type="pres">
      <dgm:prSet presAssocID="{B93F8D05-4453-47EF-A708-1044504FF7B3}" presName="root2" presStyleCnt="0"/>
      <dgm:spPr/>
    </dgm:pt>
    <dgm:pt modelId="{C604825C-080A-4EDC-8DEF-F7AA17C8420B}" type="pres">
      <dgm:prSet presAssocID="{B93F8D05-4453-47EF-A708-1044504FF7B3}" presName="LevelTwoTextNode" presStyleLbl="node2" presStyleIdx="0" presStyleCnt="3">
        <dgm:presLayoutVars>
          <dgm:chPref val="3"/>
        </dgm:presLayoutVars>
      </dgm:prSet>
      <dgm:spPr/>
    </dgm:pt>
    <dgm:pt modelId="{E07D3826-EDDE-44A8-ADE9-DE658953470B}" type="pres">
      <dgm:prSet presAssocID="{B93F8D05-4453-47EF-A708-1044504FF7B3}" presName="level3hierChild" presStyleCnt="0"/>
      <dgm:spPr/>
    </dgm:pt>
    <dgm:pt modelId="{48A88B20-F544-4665-9853-B2810CC5A537}" type="pres">
      <dgm:prSet presAssocID="{5DD23B66-1537-4174-B61A-BEC69414FE24}" presName="conn2-1" presStyleLbl="parChTrans1D3" presStyleIdx="0" presStyleCnt="3"/>
      <dgm:spPr/>
    </dgm:pt>
    <dgm:pt modelId="{3CE06594-D27C-4BD8-BE92-A72BE43B9484}" type="pres">
      <dgm:prSet presAssocID="{5DD23B66-1537-4174-B61A-BEC69414FE24}" presName="connTx" presStyleLbl="parChTrans1D3" presStyleIdx="0" presStyleCnt="3"/>
      <dgm:spPr/>
    </dgm:pt>
    <dgm:pt modelId="{7C5E6305-25E8-4AD4-B937-6C56E127463E}" type="pres">
      <dgm:prSet presAssocID="{951C64DA-A69C-4351-B1FF-BE567E666E29}" presName="root2" presStyleCnt="0"/>
      <dgm:spPr/>
    </dgm:pt>
    <dgm:pt modelId="{D46E7FA3-2384-4D72-843F-23A981C41070}" type="pres">
      <dgm:prSet presAssocID="{951C64DA-A69C-4351-B1FF-BE567E666E29}" presName="LevelTwoTextNode" presStyleLbl="node3" presStyleIdx="0" presStyleCnt="3">
        <dgm:presLayoutVars>
          <dgm:chPref val="3"/>
        </dgm:presLayoutVars>
      </dgm:prSet>
      <dgm:spPr/>
    </dgm:pt>
    <dgm:pt modelId="{67495D3C-3EB1-4D71-859A-B8A9EF06205B}" type="pres">
      <dgm:prSet presAssocID="{951C64DA-A69C-4351-B1FF-BE567E666E29}" presName="level3hierChild" presStyleCnt="0"/>
      <dgm:spPr/>
    </dgm:pt>
    <dgm:pt modelId="{871DFEC3-5854-43AF-8954-860A1D01D489}" type="pres">
      <dgm:prSet presAssocID="{D1D65A25-2EA1-4E9C-A3CA-3991A6346678}" presName="conn2-1" presStyleLbl="parChTrans1D2" presStyleIdx="1" presStyleCnt="3"/>
      <dgm:spPr/>
    </dgm:pt>
    <dgm:pt modelId="{1230BF76-7910-4056-B79B-CFFB16156C8B}" type="pres">
      <dgm:prSet presAssocID="{D1D65A25-2EA1-4E9C-A3CA-3991A6346678}" presName="connTx" presStyleLbl="parChTrans1D2" presStyleIdx="1" presStyleCnt="3"/>
      <dgm:spPr/>
    </dgm:pt>
    <dgm:pt modelId="{4749C130-8B6E-48C3-8947-6180CB01DC6E}" type="pres">
      <dgm:prSet presAssocID="{9183B180-1EBB-4C5C-B1B2-1EE606D2EA5D}" presName="root2" presStyleCnt="0"/>
      <dgm:spPr/>
    </dgm:pt>
    <dgm:pt modelId="{9A9AC63F-751C-4F09-BC06-CE877BEA14F3}" type="pres">
      <dgm:prSet presAssocID="{9183B180-1EBB-4C5C-B1B2-1EE606D2EA5D}" presName="LevelTwoTextNode" presStyleLbl="node2" presStyleIdx="1" presStyleCnt="3">
        <dgm:presLayoutVars>
          <dgm:chPref val="3"/>
        </dgm:presLayoutVars>
      </dgm:prSet>
      <dgm:spPr/>
    </dgm:pt>
    <dgm:pt modelId="{809108DD-626B-4798-A2AE-848325B46CDC}" type="pres">
      <dgm:prSet presAssocID="{9183B180-1EBB-4C5C-B1B2-1EE606D2EA5D}" presName="level3hierChild" presStyleCnt="0"/>
      <dgm:spPr/>
    </dgm:pt>
    <dgm:pt modelId="{9C02AF6B-FC36-4C8D-A25A-F7DFA0CB5E09}" type="pres">
      <dgm:prSet presAssocID="{4BBF4A01-72A0-4AC9-AA90-4A4632AF1E33}" presName="conn2-1" presStyleLbl="parChTrans1D3" presStyleIdx="1" presStyleCnt="3"/>
      <dgm:spPr/>
    </dgm:pt>
    <dgm:pt modelId="{DF3B4BAB-5995-4357-BD28-4F0DEC631742}" type="pres">
      <dgm:prSet presAssocID="{4BBF4A01-72A0-4AC9-AA90-4A4632AF1E33}" presName="connTx" presStyleLbl="parChTrans1D3" presStyleIdx="1" presStyleCnt="3"/>
      <dgm:spPr/>
    </dgm:pt>
    <dgm:pt modelId="{87FC4022-AA51-43A1-89FB-30368B16682F}" type="pres">
      <dgm:prSet presAssocID="{C08E46F0-8078-4147-8C42-1781C4A467E2}" presName="root2" presStyleCnt="0"/>
      <dgm:spPr/>
    </dgm:pt>
    <dgm:pt modelId="{63327881-A78A-4E29-BB41-A2B5F1F8A2F3}" type="pres">
      <dgm:prSet presAssocID="{C08E46F0-8078-4147-8C42-1781C4A467E2}" presName="LevelTwoTextNode" presStyleLbl="node3" presStyleIdx="1" presStyleCnt="3">
        <dgm:presLayoutVars>
          <dgm:chPref val="3"/>
        </dgm:presLayoutVars>
      </dgm:prSet>
      <dgm:spPr/>
    </dgm:pt>
    <dgm:pt modelId="{437BA02F-E876-450B-9A5F-BDB8ACEB3C01}" type="pres">
      <dgm:prSet presAssocID="{C08E46F0-8078-4147-8C42-1781C4A467E2}" presName="level3hierChild" presStyleCnt="0"/>
      <dgm:spPr/>
    </dgm:pt>
    <dgm:pt modelId="{2F636902-948F-4678-872F-1650F5C14855}" type="pres">
      <dgm:prSet presAssocID="{25108F12-CE46-44EA-95C8-9497A44C9A12}" presName="conn2-1" presStyleLbl="parChTrans1D2" presStyleIdx="2" presStyleCnt="3"/>
      <dgm:spPr/>
    </dgm:pt>
    <dgm:pt modelId="{CC7E3E2E-5CDF-4DB1-B7B5-A68C657028DD}" type="pres">
      <dgm:prSet presAssocID="{25108F12-CE46-44EA-95C8-9497A44C9A12}" presName="connTx" presStyleLbl="parChTrans1D2" presStyleIdx="2" presStyleCnt="3"/>
      <dgm:spPr/>
    </dgm:pt>
    <dgm:pt modelId="{8F5A6FCC-1BCF-4C0E-AE44-5410D95F9EED}" type="pres">
      <dgm:prSet presAssocID="{6229151C-2E10-4576-94B1-EAE8431A83AD}" presName="root2" presStyleCnt="0"/>
      <dgm:spPr/>
    </dgm:pt>
    <dgm:pt modelId="{E6E628D7-D7BC-44D5-9B0D-71D4D9BC945C}" type="pres">
      <dgm:prSet presAssocID="{6229151C-2E10-4576-94B1-EAE8431A83AD}" presName="LevelTwoTextNode" presStyleLbl="node2" presStyleIdx="2" presStyleCnt="3">
        <dgm:presLayoutVars>
          <dgm:chPref val="3"/>
        </dgm:presLayoutVars>
      </dgm:prSet>
      <dgm:spPr/>
    </dgm:pt>
    <dgm:pt modelId="{3B8ABA0F-00B5-4A2F-9E07-EB71A18548D2}" type="pres">
      <dgm:prSet presAssocID="{6229151C-2E10-4576-94B1-EAE8431A83AD}" presName="level3hierChild" presStyleCnt="0"/>
      <dgm:spPr/>
    </dgm:pt>
    <dgm:pt modelId="{A9223124-FA13-4498-965D-8CCB35F52101}" type="pres">
      <dgm:prSet presAssocID="{B7C8F2FB-1124-41CA-9E0D-3321CBED7BB0}" presName="conn2-1" presStyleLbl="parChTrans1D3" presStyleIdx="2" presStyleCnt="3"/>
      <dgm:spPr/>
    </dgm:pt>
    <dgm:pt modelId="{151B0F4A-C94D-4194-9015-7BC4B15A540F}" type="pres">
      <dgm:prSet presAssocID="{B7C8F2FB-1124-41CA-9E0D-3321CBED7BB0}" presName="connTx" presStyleLbl="parChTrans1D3" presStyleIdx="2" presStyleCnt="3"/>
      <dgm:spPr/>
    </dgm:pt>
    <dgm:pt modelId="{DFDFE407-1F03-4D7F-9C37-AA174E2F45EA}" type="pres">
      <dgm:prSet presAssocID="{3E014F98-D3A1-45D6-B34D-3DDCB86FBDD9}" presName="root2" presStyleCnt="0"/>
      <dgm:spPr/>
    </dgm:pt>
    <dgm:pt modelId="{7221DE83-45F9-4259-9588-039F3EA63961}" type="pres">
      <dgm:prSet presAssocID="{3E014F98-D3A1-45D6-B34D-3DDCB86FBDD9}" presName="LevelTwoTextNode" presStyleLbl="node3" presStyleIdx="2" presStyleCnt="3">
        <dgm:presLayoutVars>
          <dgm:chPref val="3"/>
        </dgm:presLayoutVars>
      </dgm:prSet>
      <dgm:spPr/>
    </dgm:pt>
    <dgm:pt modelId="{7A5172E3-32EB-435F-BBD0-08F360A00560}" type="pres">
      <dgm:prSet presAssocID="{3E014F98-D3A1-45D6-B34D-3DDCB86FBDD9}" presName="level3hierChild" presStyleCnt="0"/>
      <dgm:spPr/>
    </dgm:pt>
  </dgm:ptLst>
  <dgm:cxnLst>
    <dgm:cxn modelId="{2B28A201-15AB-44D3-AB5B-40971DAE4669}" srcId="{B8377500-D043-41A3-8AB5-607D2ADE6F2E}" destId="{B93F8D05-4453-47EF-A708-1044504FF7B3}" srcOrd="0" destOrd="0" parTransId="{11DC7ECD-44B8-42CF-9AE9-AAC73837DF1E}" sibTransId="{C0FBEE8A-969E-4FDA-A201-A1225085E515}"/>
    <dgm:cxn modelId="{E9EFC313-D9D1-442D-B65D-AB0AEDB910CE}" type="presOf" srcId="{951C64DA-A69C-4351-B1FF-BE567E666E29}" destId="{D46E7FA3-2384-4D72-843F-23A981C41070}" srcOrd="0" destOrd="0" presId="urn:microsoft.com/office/officeart/2008/layout/HorizontalMultiLevelHierarchy"/>
    <dgm:cxn modelId="{FC86752C-7E96-43AB-9542-EBE298E57194}" srcId="{9183B180-1EBB-4C5C-B1B2-1EE606D2EA5D}" destId="{C08E46F0-8078-4147-8C42-1781C4A467E2}" srcOrd="0" destOrd="0" parTransId="{4BBF4A01-72A0-4AC9-AA90-4A4632AF1E33}" sibTransId="{62C48B73-9FE2-4C39-9B50-B1ED65BED0CF}"/>
    <dgm:cxn modelId="{C0CA0A5F-D8AB-437C-86F2-A09B6BDA88BD}" type="presOf" srcId="{5DD23B66-1537-4174-B61A-BEC69414FE24}" destId="{3CE06594-D27C-4BD8-BE92-A72BE43B9484}" srcOrd="1" destOrd="0" presId="urn:microsoft.com/office/officeart/2008/layout/HorizontalMultiLevelHierarchy"/>
    <dgm:cxn modelId="{05A75342-4DFD-4EAD-BA7E-DE44AD003DCA}" type="presOf" srcId="{5DD23B66-1537-4174-B61A-BEC69414FE24}" destId="{48A88B20-F544-4665-9853-B2810CC5A537}" srcOrd="0" destOrd="0" presId="urn:microsoft.com/office/officeart/2008/layout/HorizontalMultiLevelHierarchy"/>
    <dgm:cxn modelId="{3FBE8C63-335C-4D94-88B1-91DDE94DB825}" type="presOf" srcId="{C08E46F0-8078-4147-8C42-1781C4A467E2}" destId="{63327881-A78A-4E29-BB41-A2B5F1F8A2F3}" srcOrd="0" destOrd="0" presId="urn:microsoft.com/office/officeart/2008/layout/HorizontalMultiLevelHierarchy"/>
    <dgm:cxn modelId="{E09A9F47-835C-4BE4-9348-F9413CAD2CC4}" srcId="{B8377500-D043-41A3-8AB5-607D2ADE6F2E}" destId="{6229151C-2E10-4576-94B1-EAE8431A83AD}" srcOrd="2" destOrd="0" parTransId="{25108F12-CE46-44EA-95C8-9497A44C9A12}" sibTransId="{A7F226C4-472A-4501-8D81-65F025D2F22E}"/>
    <dgm:cxn modelId="{570BB26D-EF7B-48B4-91A5-78B0632530E9}" type="presOf" srcId="{6229151C-2E10-4576-94B1-EAE8431A83AD}" destId="{E6E628D7-D7BC-44D5-9B0D-71D4D9BC945C}" srcOrd="0" destOrd="0" presId="urn:microsoft.com/office/officeart/2008/layout/HorizontalMultiLevelHierarchy"/>
    <dgm:cxn modelId="{A9A30172-35C3-4B64-A75D-1E18881CDA97}" type="presOf" srcId="{D1D65A25-2EA1-4E9C-A3CA-3991A6346678}" destId="{871DFEC3-5854-43AF-8954-860A1D01D489}" srcOrd="0" destOrd="0" presId="urn:microsoft.com/office/officeart/2008/layout/HorizontalMultiLevelHierarchy"/>
    <dgm:cxn modelId="{63892875-7109-4A34-A654-D4E74A216544}" srcId="{B8377500-D043-41A3-8AB5-607D2ADE6F2E}" destId="{9183B180-1EBB-4C5C-B1B2-1EE606D2EA5D}" srcOrd="1" destOrd="0" parTransId="{D1D65A25-2EA1-4E9C-A3CA-3991A6346678}" sibTransId="{147EDA61-8043-4EC5-AF50-C07140C9CB30}"/>
    <dgm:cxn modelId="{8517BE80-B5CB-4119-B3DC-2739CDB64BA9}" type="presOf" srcId="{25108F12-CE46-44EA-95C8-9497A44C9A12}" destId="{2F636902-948F-4678-872F-1650F5C14855}" srcOrd="0" destOrd="0" presId="urn:microsoft.com/office/officeart/2008/layout/HorizontalMultiLevelHierarchy"/>
    <dgm:cxn modelId="{4B14AC90-E5FB-4020-8C24-0A8EB11D2938}" srcId="{6229151C-2E10-4576-94B1-EAE8431A83AD}" destId="{3E014F98-D3A1-45D6-B34D-3DDCB86FBDD9}" srcOrd="0" destOrd="0" parTransId="{B7C8F2FB-1124-41CA-9E0D-3321CBED7BB0}" sibTransId="{9B912C28-52FF-432C-97AD-338091BA654D}"/>
    <dgm:cxn modelId="{A45E6098-37CB-4434-847F-726C6861858B}" type="presOf" srcId="{3E014F98-D3A1-45D6-B34D-3DDCB86FBDD9}" destId="{7221DE83-45F9-4259-9588-039F3EA63961}" srcOrd="0" destOrd="0" presId="urn:microsoft.com/office/officeart/2008/layout/HorizontalMultiLevelHierarchy"/>
    <dgm:cxn modelId="{9769B899-F4FC-46B7-9A7E-CF5A67540F6C}" type="presOf" srcId="{B93F8D05-4453-47EF-A708-1044504FF7B3}" destId="{C604825C-080A-4EDC-8DEF-F7AA17C8420B}" srcOrd="0" destOrd="0" presId="urn:microsoft.com/office/officeart/2008/layout/HorizontalMultiLevelHierarchy"/>
    <dgm:cxn modelId="{843B339A-7E61-4961-972C-BE4B653C5DC6}" srcId="{B93F8D05-4453-47EF-A708-1044504FF7B3}" destId="{951C64DA-A69C-4351-B1FF-BE567E666E29}" srcOrd="0" destOrd="0" parTransId="{5DD23B66-1537-4174-B61A-BEC69414FE24}" sibTransId="{30658C54-E30A-47F7-B2E3-70C34349EBD4}"/>
    <dgm:cxn modelId="{CE38529B-5C08-4CBF-84F0-A808620EE126}" type="presOf" srcId="{B7C8F2FB-1124-41CA-9E0D-3321CBED7BB0}" destId="{151B0F4A-C94D-4194-9015-7BC4B15A540F}" srcOrd="1" destOrd="0" presId="urn:microsoft.com/office/officeart/2008/layout/HorizontalMultiLevelHierarchy"/>
    <dgm:cxn modelId="{5A057B9B-8269-4342-A38D-B0334CC5C665}" type="presOf" srcId="{11DC7ECD-44B8-42CF-9AE9-AAC73837DF1E}" destId="{37E9327D-8A88-4908-A852-75472BBE9ED5}" srcOrd="0" destOrd="0" presId="urn:microsoft.com/office/officeart/2008/layout/HorizontalMultiLevelHierarchy"/>
    <dgm:cxn modelId="{5CBA49AC-9810-431D-B0A9-C1CA7B458D57}" type="presOf" srcId="{4BBF4A01-72A0-4AC9-AA90-4A4632AF1E33}" destId="{9C02AF6B-FC36-4C8D-A25A-F7DFA0CB5E09}" srcOrd="0" destOrd="0" presId="urn:microsoft.com/office/officeart/2008/layout/HorizontalMultiLevelHierarchy"/>
    <dgm:cxn modelId="{B39657B1-F887-4254-93C2-C86A1193C728}" srcId="{6B8EC39A-E1F5-4A2C-8F22-86EB4ED4E1FE}" destId="{B8377500-D043-41A3-8AB5-607D2ADE6F2E}" srcOrd="0" destOrd="0" parTransId="{F2016543-5E49-4A25-85A3-8E4C259A40B6}" sibTransId="{AAD17A80-CD33-42B8-BA0F-DF1E49776853}"/>
    <dgm:cxn modelId="{3490C6B2-1EEA-4425-BDE9-D256F9059713}" type="presOf" srcId="{B7C8F2FB-1124-41CA-9E0D-3321CBED7BB0}" destId="{A9223124-FA13-4498-965D-8CCB35F52101}" srcOrd="0" destOrd="0" presId="urn:microsoft.com/office/officeart/2008/layout/HorizontalMultiLevelHierarchy"/>
    <dgm:cxn modelId="{66C296C0-288D-4305-9B33-3EEB1B6F674D}" type="presOf" srcId="{D1D65A25-2EA1-4E9C-A3CA-3991A6346678}" destId="{1230BF76-7910-4056-B79B-CFFB16156C8B}" srcOrd="1" destOrd="0" presId="urn:microsoft.com/office/officeart/2008/layout/HorizontalMultiLevelHierarchy"/>
    <dgm:cxn modelId="{351B2BC1-6F8E-4D23-8FAD-E4D46C9563CF}" type="presOf" srcId="{9183B180-1EBB-4C5C-B1B2-1EE606D2EA5D}" destId="{9A9AC63F-751C-4F09-BC06-CE877BEA14F3}" srcOrd="0" destOrd="0" presId="urn:microsoft.com/office/officeart/2008/layout/HorizontalMultiLevelHierarchy"/>
    <dgm:cxn modelId="{9CC5CBC2-D03A-46E1-B73B-53392E013F13}" type="presOf" srcId="{25108F12-CE46-44EA-95C8-9497A44C9A12}" destId="{CC7E3E2E-5CDF-4DB1-B7B5-A68C657028DD}" srcOrd="1" destOrd="0" presId="urn:microsoft.com/office/officeart/2008/layout/HorizontalMultiLevelHierarchy"/>
    <dgm:cxn modelId="{196323D2-3372-41AF-82D4-BC39B2851F46}" type="presOf" srcId="{4BBF4A01-72A0-4AC9-AA90-4A4632AF1E33}" destId="{DF3B4BAB-5995-4357-BD28-4F0DEC631742}" srcOrd="1" destOrd="0" presId="urn:microsoft.com/office/officeart/2008/layout/HorizontalMultiLevelHierarchy"/>
    <dgm:cxn modelId="{6F7D4DE6-DB08-410D-8E1C-40C66BE575E8}" type="presOf" srcId="{B8377500-D043-41A3-8AB5-607D2ADE6F2E}" destId="{4E8FAAF3-58D2-45FA-BC00-7C17E5D94D4B}" srcOrd="0" destOrd="0" presId="urn:microsoft.com/office/officeart/2008/layout/HorizontalMultiLevelHierarchy"/>
    <dgm:cxn modelId="{EE8782EF-335D-40C5-B2B1-C51F029D3D33}" type="presOf" srcId="{11DC7ECD-44B8-42CF-9AE9-AAC73837DF1E}" destId="{59CBA3FF-A4C0-4979-A78F-7BCAD31564F3}" srcOrd="1" destOrd="0" presId="urn:microsoft.com/office/officeart/2008/layout/HorizontalMultiLevelHierarchy"/>
    <dgm:cxn modelId="{E8A9A9F9-8E3E-4B7D-A211-F27E33031FB7}" type="presOf" srcId="{6B8EC39A-E1F5-4A2C-8F22-86EB4ED4E1FE}" destId="{34416616-F024-48D0-BFED-FEF1ACF36907}" srcOrd="0" destOrd="0" presId="urn:microsoft.com/office/officeart/2008/layout/HorizontalMultiLevelHierarchy"/>
    <dgm:cxn modelId="{9813F1A0-E03E-493A-BBBE-E34EFA65D182}" type="presParOf" srcId="{34416616-F024-48D0-BFED-FEF1ACF36907}" destId="{9EC6ACBC-D553-43FD-98AE-B29226BCD417}" srcOrd="0" destOrd="0" presId="urn:microsoft.com/office/officeart/2008/layout/HorizontalMultiLevelHierarchy"/>
    <dgm:cxn modelId="{24A494CE-1518-43A6-8327-47440B5EC793}" type="presParOf" srcId="{9EC6ACBC-D553-43FD-98AE-B29226BCD417}" destId="{4E8FAAF3-58D2-45FA-BC00-7C17E5D94D4B}" srcOrd="0" destOrd="0" presId="urn:microsoft.com/office/officeart/2008/layout/HorizontalMultiLevelHierarchy"/>
    <dgm:cxn modelId="{752B7FEE-C31F-48E9-BF32-8AD833E1E473}" type="presParOf" srcId="{9EC6ACBC-D553-43FD-98AE-B29226BCD417}" destId="{0346A430-E935-408F-994C-1C9DA821C75F}" srcOrd="1" destOrd="0" presId="urn:microsoft.com/office/officeart/2008/layout/HorizontalMultiLevelHierarchy"/>
    <dgm:cxn modelId="{9C3070C4-4A57-4E37-887E-7E02E4D34F1B}" type="presParOf" srcId="{0346A430-E935-408F-994C-1C9DA821C75F}" destId="{37E9327D-8A88-4908-A852-75472BBE9ED5}" srcOrd="0" destOrd="0" presId="urn:microsoft.com/office/officeart/2008/layout/HorizontalMultiLevelHierarchy"/>
    <dgm:cxn modelId="{BB85EFDC-58F4-42FA-92DC-71D763CD5306}" type="presParOf" srcId="{37E9327D-8A88-4908-A852-75472BBE9ED5}" destId="{59CBA3FF-A4C0-4979-A78F-7BCAD31564F3}" srcOrd="0" destOrd="0" presId="urn:microsoft.com/office/officeart/2008/layout/HorizontalMultiLevelHierarchy"/>
    <dgm:cxn modelId="{950152CD-54D7-4CD6-8CE1-FFCBC7F1BAD7}" type="presParOf" srcId="{0346A430-E935-408F-994C-1C9DA821C75F}" destId="{B15DF8A5-32D7-4671-891E-D9775D5271DA}" srcOrd="1" destOrd="0" presId="urn:microsoft.com/office/officeart/2008/layout/HorizontalMultiLevelHierarchy"/>
    <dgm:cxn modelId="{08A67665-E7D1-459D-AE93-470222A6D034}" type="presParOf" srcId="{B15DF8A5-32D7-4671-891E-D9775D5271DA}" destId="{C604825C-080A-4EDC-8DEF-F7AA17C8420B}" srcOrd="0" destOrd="0" presId="urn:microsoft.com/office/officeart/2008/layout/HorizontalMultiLevelHierarchy"/>
    <dgm:cxn modelId="{C64B0EFB-6932-4E87-AB2B-FE096FE40D7E}" type="presParOf" srcId="{B15DF8A5-32D7-4671-891E-D9775D5271DA}" destId="{E07D3826-EDDE-44A8-ADE9-DE658953470B}" srcOrd="1" destOrd="0" presId="urn:microsoft.com/office/officeart/2008/layout/HorizontalMultiLevelHierarchy"/>
    <dgm:cxn modelId="{BF5B2825-D6E7-4163-BF7A-770C57FE8DB1}" type="presParOf" srcId="{E07D3826-EDDE-44A8-ADE9-DE658953470B}" destId="{48A88B20-F544-4665-9853-B2810CC5A537}" srcOrd="0" destOrd="0" presId="urn:microsoft.com/office/officeart/2008/layout/HorizontalMultiLevelHierarchy"/>
    <dgm:cxn modelId="{A3418279-8C8A-409D-A88C-430EB11CF4CB}" type="presParOf" srcId="{48A88B20-F544-4665-9853-B2810CC5A537}" destId="{3CE06594-D27C-4BD8-BE92-A72BE43B9484}" srcOrd="0" destOrd="0" presId="urn:microsoft.com/office/officeart/2008/layout/HorizontalMultiLevelHierarchy"/>
    <dgm:cxn modelId="{9DF6AED0-0E37-48EB-8951-0D932D692BFC}" type="presParOf" srcId="{E07D3826-EDDE-44A8-ADE9-DE658953470B}" destId="{7C5E6305-25E8-4AD4-B937-6C56E127463E}" srcOrd="1" destOrd="0" presId="urn:microsoft.com/office/officeart/2008/layout/HorizontalMultiLevelHierarchy"/>
    <dgm:cxn modelId="{83BCAF16-5CA4-4465-9B56-9C0934F1E882}" type="presParOf" srcId="{7C5E6305-25E8-4AD4-B937-6C56E127463E}" destId="{D46E7FA3-2384-4D72-843F-23A981C41070}" srcOrd="0" destOrd="0" presId="urn:microsoft.com/office/officeart/2008/layout/HorizontalMultiLevelHierarchy"/>
    <dgm:cxn modelId="{A0312E04-40A6-4261-A69B-E404B7A9D670}" type="presParOf" srcId="{7C5E6305-25E8-4AD4-B937-6C56E127463E}" destId="{67495D3C-3EB1-4D71-859A-B8A9EF06205B}" srcOrd="1" destOrd="0" presId="urn:microsoft.com/office/officeart/2008/layout/HorizontalMultiLevelHierarchy"/>
    <dgm:cxn modelId="{68633363-852B-44B3-BEE6-352F431BED52}" type="presParOf" srcId="{0346A430-E935-408F-994C-1C9DA821C75F}" destId="{871DFEC3-5854-43AF-8954-860A1D01D489}" srcOrd="2" destOrd="0" presId="urn:microsoft.com/office/officeart/2008/layout/HorizontalMultiLevelHierarchy"/>
    <dgm:cxn modelId="{6C6C8937-FE83-4CF1-A80D-F2926E8C23A2}" type="presParOf" srcId="{871DFEC3-5854-43AF-8954-860A1D01D489}" destId="{1230BF76-7910-4056-B79B-CFFB16156C8B}" srcOrd="0" destOrd="0" presId="urn:microsoft.com/office/officeart/2008/layout/HorizontalMultiLevelHierarchy"/>
    <dgm:cxn modelId="{E43CB5B3-20F3-4B39-B284-B017D2E92545}" type="presParOf" srcId="{0346A430-E935-408F-994C-1C9DA821C75F}" destId="{4749C130-8B6E-48C3-8947-6180CB01DC6E}" srcOrd="3" destOrd="0" presId="urn:microsoft.com/office/officeart/2008/layout/HorizontalMultiLevelHierarchy"/>
    <dgm:cxn modelId="{ED6780A3-71B1-4D86-BE96-2DAF1CAF0059}" type="presParOf" srcId="{4749C130-8B6E-48C3-8947-6180CB01DC6E}" destId="{9A9AC63F-751C-4F09-BC06-CE877BEA14F3}" srcOrd="0" destOrd="0" presId="urn:microsoft.com/office/officeart/2008/layout/HorizontalMultiLevelHierarchy"/>
    <dgm:cxn modelId="{E7699B30-2823-45CD-9CAB-5B8A60070261}" type="presParOf" srcId="{4749C130-8B6E-48C3-8947-6180CB01DC6E}" destId="{809108DD-626B-4798-A2AE-848325B46CDC}" srcOrd="1" destOrd="0" presId="urn:microsoft.com/office/officeart/2008/layout/HorizontalMultiLevelHierarchy"/>
    <dgm:cxn modelId="{EBBC271D-618C-4EBC-9A4F-5E8D2145EA6F}" type="presParOf" srcId="{809108DD-626B-4798-A2AE-848325B46CDC}" destId="{9C02AF6B-FC36-4C8D-A25A-F7DFA0CB5E09}" srcOrd="0" destOrd="0" presId="urn:microsoft.com/office/officeart/2008/layout/HorizontalMultiLevelHierarchy"/>
    <dgm:cxn modelId="{012554B5-0446-4DDA-9396-8B4A6C3BACCE}" type="presParOf" srcId="{9C02AF6B-FC36-4C8D-A25A-F7DFA0CB5E09}" destId="{DF3B4BAB-5995-4357-BD28-4F0DEC631742}" srcOrd="0" destOrd="0" presId="urn:microsoft.com/office/officeart/2008/layout/HorizontalMultiLevelHierarchy"/>
    <dgm:cxn modelId="{10A26E42-029F-4EF7-96AC-1666F705946A}" type="presParOf" srcId="{809108DD-626B-4798-A2AE-848325B46CDC}" destId="{87FC4022-AA51-43A1-89FB-30368B16682F}" srcOrd="1" destOrd="0" presId="urn:microsoft.com/office/officeart/2008/layout/HorizontalMultiLevelHierarchy"/>
    <dgm:cxn modelId="{C9303906-C5F2-4BD0-96D1-EFAC85FDBD84}" type="presParOf" srcId="{87FC4022-AA51-43A1-89FB-30368B16682F}" destId="{63327881-A78A-4E29-BB41-A2B5F1F8A2F3}" srcOrd="0" destOrd="0" presId="urn:microsoft.com/office/officeart/2008/layout/HorizontalMultiLevelHierarchy"/>
    <dgm:cxn modelId="{0066A6FD-7471-4252-BB5A-82861CFE3BCC}" type="presParOf" srcId="{87FC4022-AA51-43A1-89FB-30368B16682F}" destId="{437BA02F-E876-450B-9A5F-BDB8ACEB3C01}" srcOrd="1" destOrd="0" presId="urn:microsoft.com/office/officeart/2008/layout/HorizontalMultiLevelHierarchy"/>
    <dgm:cxn modelId="{71E2B15B-90C6-4618-9533-784A8F74063F}" type="presParOf" srcId="{0346A430-E935-408F-994C-1C9DA821C75F}" destId="{2F636902-948F-4678-872F-1650F5C14855}" srcOrd="4" destOrd="0" presId="urn:microsoft.com/office/officeart/2008/layout/HorizontalMultiLevelHierarchy"/>
    <dgm:cxn modelId="{C20EBA2F-160A-48C1-9215-8DE696DC054A}" type="presParOf" srcId="{2F636902-948F-4678-872F-1650F5C14855}" destId="{CC7E3E2E-5CDF-4DB1-B7B5-A68C657028DD}" srcOrd="0" destOrd="0" presId="urn:microsoft.com/office/officeart/2008/layout/HorizontalMultiLevelHierarchy"/>
    <dgm:cxn modelId="{31B6A76B-0141-4279-A602-C755B217FF8C}" type="presParOf" srcId="{0346A430-E935-408F-994C-1C9DA821C75F}" destId="{8F5A6FCC-1BCF-4C0E-AE44-5410D95F9EED}" srcOrd="5" destOrd="0" presId="urn:microsoft.com/office/officeart/2008/layout/HorizontalMultiLevelHierarchy"/>
    <dgm:cxn modelId="{A12C403A-BA7C-47E3-9C48-E905103292B7}" type="presParOf" srcId="{8F5A6FCC-1BCF-4C0E-AE44-5410D95F9EED}" destId="{E6E628D7-D7BC-44D5-9B0D-71D4D9BC945C}" srcOrd="0" destOrd="0" presId="urn:microsoft.com/office/officeart/2008/layout/HorizontalMultiLevelHierarchy"/>
    <dgm:cxn modelId="{EF5A8178-D650-4EAF-97E2-1FE00D00A192}" type="presParOf" srcId="{8F5A6FCC-1BCF-4C0E-AE44-5410D95F9EED}" destId="{3B8ABA0F-00B5-4A2F-9E07-EB71A18548D2}" srcOrd="1" destOrd="0" presId="urn:microsoft.com/office/officeart/2008/layout/HorizontalMultiLevelHierarchy"/>
    <dgm:cxn modelId="{D706CFBC-2686-45E5-9169-6A95593F4C58}" type="presParOf" srcId="{3B8ABA0F-00B5-4A2F-9E07-EB71A18548D2}" destId="{A9223124-FA13-4498-965D-8CCB35F52101}" srcOrd="0" destOrd="0" presId="urn:microsoft.com/office/officeart/2008/layout/HorizontalMultiLevelHierarchy"/>
    <dgm:cxn modelId="{6EAAE21B-D7EF-45C9-A49C-D83408A08BA3}" type="presParOf" srcId="{A9223124-FA13-4498-965D-8CCB35F52101}" destId="{151B0F4A-C94D-4194-9015-7BC4B15A540F}" srcOrd="0" destOrd="0" presId="urn:microsoft.com/office/officeart/2008/layout/HorizontalMultiLevelHierarchy"/>
    <dgm:cxn modelId="{AEF2363F-7E3C-4A57-A1A5-9F69A901A3CF}" type="presParOf" srcId="{3B8ABA0F-00B5-4A2F-9E07-EB71A18548D2}" destId="{DFDFE407-1F03-4D7F-9C37-AA174E2F45EA}" srcOrd="1" destOrd="0" presId="urn:microsoft.com/office/officeart/2008/layout/HorizontalMultiLevelHierarchy"/>
    <dgm:cxn modelId="{FF49B588-AD19-4F3E-A401-71E269F54147}" type="presParOf" srcId="{DFDFE407-1F03-4D7F-9C37-AA174E2F45EA}" destId="{7221DE83-45F9-4259-9588-039F3EA63961}" srcOrd="0" destOrd="0" presId="urn:microsoft.com/office/officeart/2008/layout/HorizontalMultiLevelHierarchy"/>
    <dgm:cxn modelId="{CFEDCBCB-2755-45E4-83ED-042354FDBFEE}" type="presParOf" srcId="{DFDFE407-1F03-4D7F-9C37-AA174E2F45EA}" destId="{7A5172E3-32EB-435F-BBD0-08F360A005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E857FAD-593B-4C23-8735-3B05F3461C05}" type="doc">
      <dgm:prSet loTypeId="urn:microsoft.com/office/officeart/2005/8/layout/rings+Icon" loCatId="officeonlin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F3659-D279-4C57-B364-C8AC1802E124}">
      <dgm:prSet custT="1"/>
      <dgm:spPr/>
      <dgm:t>
        <a:bodyPr/>
        <a:lstStyle/>
        <a:p>
          <a:r>
            <a:rPr lang="en-US" sz="2200" dirty="0"/>
            <a:t>Potentially responsible for a significant reduction in guilty pleas</a:t>
          </a:r>
        </a:p>
      </dgm:t>
    </dgm:pt>
    <dgm:pt modelId="{307E8998-F66A-41E0-90A3-D0CAFECB16F1}" type="parTrans" cxnId="{4BE5EB6F-782A-4AD3-8AB7-1CF4C4F98E52}">
      <dgm:prSet/>
      <dgm:spPr/>
      <dgm:t>
        <a:bodyPr/>
        <a:lstStyle/>
        <a:p>
          <a:endParaRPr lang="en-US"/>
        </a:p>
      </dgm:t>
    </dgm:pt>
    <dgm:pt modelId="{E1988124-CCBC-4A8B-B0D6-3C6EC8F63A51}" type="sibTrans" cxnId="{4BE5EB6F-782A-4AD3-8AB7-1CF4C4F98E52}">
      <dgm:prSet/>
      <dgm:spPr/>
      <dgm:t>
        <a:bodyPr/>
        <a:lstStyle/>
        <a:p>
          <a:endParaRPr lang="en-US"/>
        </a:p>
      </dgm:t>
    </dgm:pt>
    <dgm:pt modelId="{22ADDB43-C8B4-4D63-A895-DCE0CDD3EFB1}" type="pres">
      <dgm:prSet presAssocID="{9E857FAD-593B-4C23-8735-3B05F3461C05}" presName="Name0" presStyleCnt="0">
        <dgm:presLayoutVars>
          <dgm:chMax val="7"/>
          <dgm:dir/>
          <dgm:resizeHandles val="exact"/>
        </dgm:presLayoutVars>
      </dgm:prSet>
      <dgm:spPr/>
    </dgm:pt>
    <dgm:pt modelId="{0A5EAF56-CE6E-4B98-B33C-C9F912F59D28}" type="pres">
      <dgm:prSet presAssocID="{9E857FAD-593B-4C23-8735-3B05F3461C05}" presName="ellipse1" presStyleLbl="vennNode1" presStyleIdx="0" presStyleCnt="1" custScaleX="100000" custScaleY="103555" custLinFactNeighborX="3024" custLinFactNeighborY="-1390">
        <dgm:presLayoutVars>
          <dgm:bulletEnabled val="1"/>
        </dgm:presLayoutVars>
      </dgm:prSet>
      <dgm:spPr/>
    </dgm:pt>
  </dgm:ptLst>
  <dgm:cxnLst>
    <dgm:cxn modelId="{2B5D0F05-F6E1-4E62-8566-A1E84AB5AE94}" type="presOf" srcId="{9E857FAD-593B-4C23-8735-3B05F3461C05}" destId="{22ADDB43-C8B4-4D63-A895-DCE0CDD3EFB1}" srcOrd="0" destOrd="0" presId="urn:microsoft.com/office/officeart/2005/8/layout/rings+Icon"/>
    <dgm:cxn modelId="{4BE5EB6F-782A-4AD3-8AB7-1CF4C4F98E52}" srcId="{9E857FAD-593B-4C23-8735-3B05F3461C05}" destId="{399F3659-D279-4C57-B364-C8AC1802E124}" srcOrd="0" destOrd="0" parTransId="{307E8998-F66A-41E0-90A3-D0CAFECB16F1}" sibTransId="{E1988124-CCBC-4A8B-B0D6-3C6EC8F63A51}"/>
    <dgm:cxn modelId="{003FBFAA-5E64-4348-9309-B650B80381C8}" type="presOf" srcId="{399F3659-D279-4C57-B364-C8AC1802E124}" destId="{0A5EAF56-CE6E-4B98-B33C-C9F912F59D28}" srcOrd="0" destOrd="0" presId="urn:microsoft.com/office/officeart/2005/8/layout/rings+Icon"/>
    <dgm:cxn modelId="{F18CB865-FAE6-4C75-99A5-C1588D7C1AD7}" type="presParOf" srcId="{22ADDB43-C8B4-4D63-A895-DCE0CDD3EFB1}" destId="{0A5EAF56-CE6E-4B98-B33C-C9F912F59D28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E857FAD-593B-4C23-8735-3B05F3461C05}" type="doc">
      <dgm:prSet loTypeId="urn:microsoft.com/office/officeart/2005/8/layout/rings+Icon" loCatId="officeonlin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F3659-D279-4C57-B364-C8AC1802E124}">
      <dgm:prSet custT="1"/>
      <dgm:spPr/>
      <dgm:t>
        <a:bodyPr/>
        <a:lstStyle/>
        <a:p>
          <a:r>
            <a:rPr lang="en-US" sz="2200" dirty="0"/>
            <a:t>Potentially responsible for a significant reduction in guilty pleas</a:t>
          </a:r>
        </a:p>
      </dgm:t>
    </dgm:pt>
    <dgm:pt modelId="{307E8998-F66A-41E0-90A3-D0CAFECB16F1}" type="parTrans" cxnId="{4BE5EB6F-782A-4AD3-8AB7-1CF4C4F98E52}">
      <dgm:prSet/>
      <dgm:spPr/>
      <dgm:t>
        <a:bodyPr/>
        <a:lstStyle/>
        <a:p>
          <a:endParaRPr lang="en-US"/>
        </a:p>
      </dgm:t>
    </dgm:pt>
    <dgm:pt modelId="{E1988124-CCBC-4A8B-B0D6-3C6EC8F63A51}" type="sibTrans" cxnId="{4BE5EB6F-782A-4AD3-8AB7-1CF4C4F98E52}">
      <dgm:prSet/>
      <dgm:spPr/>
      <dgm:t>
        <a:bodyPr/>
        <a:lstStyle/>
        <a:p>
          <a:endParaRPr lang="en-US"/>
        </a:p>
      </dgm:t>
    </dgm:pt>
    <dgm:pt modelId="{24CBF855-1D17-45BE-8733-34BEECA81C13}">
      <dgm:prSet custT="1"/>
      <dgm:spPr/>
      <dgm:t>
        <a:bodyPr/>
        <a:lstStyle/>
        <a:p>
          <a:r>
            <a:rPr lang="en-US" sz="2200" dirty="0"/>
            <a:t>Exceedingly cost-effective - already saved Harris County millions</a:t>
          </a:r>
        </a:p>
      </dgm:t>
    </dgm:pt>
    <dgm:pt modelId="{22AFE2FC-923C-446E-9F70-8A580EC88D77}" type="parTrans" cxnId="{9EA2A8DA-F86A-49E5-900B-9152D6EC3B45}">
      <dgm:prSet/>
      <dgm:spPr/>
      <dgm:t>
        <a:bodyPr/>
        <a:lstStyle/>
        <a:p>
          <a:endParaRPr lang="en-US"/>
        </a:p>
      </dgm:t>
    </dgm:pt>
    <dgm:pt modelId="{D8D9201A-B157-466D-A75D-0F303789B9E6}" type="sibTrans" cxnId="{9EA2A8DA-F86A-49E5-900B-9152D6EC3B45}">
      <dgm:prSet/>
      <dgm:spPr/>
      <dgm:t>
        <a:bodyPr/>
        <a:lstStyle/>
        <a:p>
          <a:endParaRPr lang="en-US"/>
        </a:p>
      </dgm:t>
    </dgm:pt>
    <dgm:pt modelId="{22ADDB43-C8B4-4D63-A895-DCE0CDD3EFB1}" type="pres">
      <dgm:prSet presAssocID="{9E857FAD-593B-4C23-8735-3B05F3461C05}" presName="Name0" presStyleCnt="0">
        <dgm:presLayoutVars>
          <dgm:chMax val="7"/>
          <dgm:dir/>
          <dgm:resizeHandles val="exact"/>
        </dgm:presLayoutVars>
      </dgm:prSet>
      <dgm:spPr/>
    </dgm:pt>
    <dgm:pt modelId="{0A5EAF56-CE6E-4B98-B33C-C9F912F59D28}" type="pres">
      <dgm:prSet presAssocID="{9E857FAD-593B-4C23-8735-3B05F3461C05}" presName="ellipse1" presStyleLbl="vennNode1" presStyleIdx="0" presStyleCnt="2" custScaleX="86882" custScaleY="85442" custLinFactNeighborX="0" custLinFactNeighborY="-9244">
        <dgm:presLayoutVars>
          <dgm:bulletEnabled val="1"/>
        </dgm:presLayoutVars>
      </dgm:prSet>
      <dgm:spPr/>
    </dgm:pt>
    <dgm:pt modelId="{9DBB494F-82EB-4B78-9BA6-033341EF80DF}" type="pres">
      <dgm:prSet presAssocID="{9E857FAD-593B-4C23-8735-3B05F3461C05}" presName="ellipse2" presStyleLbl="vennNode1" presStyleIdx="1" presStyleCnt="2" custScaleX="86865" custScaleY="85617" custLinFactNeighborX="19467" custLinFactNeighborY="-74531">
        <dgm:presLayoutVars>
          <dgm:bulletEnabled val="1"/>
        </dgm:presLayoutVars>
      </dgm:prSet>
      <dgm:spPr/>
    </dgm:pt>
  </dgm:ptLst>
  <dgm:cxnLst>
    <dgm:cxn modelId="{2B5D0F05-F6E1-4E62-8566-A1E84AB5AE94}" type="presOf" srcId="{9E857FAD-593B-4C23-8735-3B05F3461C05}" destId="{22ADDB43-C8B4-4D63-A895-DCE0CDD3EFB1}" srcOrd="0" destOrd="0" presId="urn:microsoft.com/office/officeart/2005/8/layout/rings+Icon"/>
    <dgm:cxn modelId="{4BE5EB6F-782A-4AD3-8AB7-1CF4C4F98E52}" srcId="{9E857FAD-593B-4C23-8735-3B05F3461C05}" destId="{399F3659-D279-4C57-B364-C8AC1802E124}" srcOrd="0" destOrd="0" parTransId="{307E8998-F66A-41E0-90A3-D0CAFECB16F1}" sibTransId="{E1988124-CCBC-4A8B-B0D6-3C6EC8F63A51}"/>
    <dgm:cxn modelId="{8DAC3673-FD27-4B29-ACBF-EFFEE70E2504}" type="presOf" srcId="{24CBF855-1D17-45BE-8733-34BEECA81C13}" destId="{9DBB494F-82EB-4B78-9BA6-033341EF80DF}" srcOrd="0" destOrd="0" presId="urn:microsoft.com/office/officeart/2005/8/layout/rings+Icon"/>
    <dgm:cxn modelId="{003FBFAA-5E64-4348-9309-B650B80381C8}" type="presOf" srcId="{399F3659-D279-4C57-B364-C8AC1802E124}" destId="{0A5EAF56-CE6E-4B98-B33C-C9F912F59D28}" srcOrd="0" destOrd="0" presId="urn:microsoft.com/office/officeart/2005/8/layout/rings+Icon"/>
    <dgm:cxn modelId="{9EA2A8DA-F86A-49E5-900B-9152D6EC3B45}" srcId="{9E857FAD-593B-4C23-8735-3B05F3461C05}" destId="{24CBF855-1D17-45BE-8733-34BEECA81C13}" srcOrd="1" destOrd="0" parTransId="{22AFE2FC-923C-446E-9F70-8A580EC88D77}" sibTransId="{D8D9201A-B157-466D-A75D-0F303789B9E6}"/>
    <dgm:cxn modelId="{F18CB865-FAE6-4C75-99A5-C1588D7C1AD7}" type="presParOf" srcId="{22ADDB43-C8B4-4D63-A895-DCE0CDD3EFB1}" destId="{0A5EAF56-CE6E-4B98-B33C-C9F912F59D28}" srcOrd="0" destOrd="0" presId="urn:microsoft.com/office/officeart/2005/8/layout/rings+Icon"/>
    <dgm:cxn modelId="{32BFCC21-E3C6-41A5-8456-617E9C6BD298}" type="presParOf" srcId="{22ADDB43-C8B4-4D63-A895-DCE0CDD3EFB1}" destId="{9DBB494F-82EB-4B78-9BA6-033341EF80DF}" srcOrd="1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E857FAD-593B-4C23-8735-3B05F3461C05}" type="doc">
      <dgm:prSet loTypeId="urn:microsoft.com/office/officeart/2005/8/layout/rings+Icon" loCatId="officeonlin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F3659-D279-4C57-B364-C8AC1802E124}">
      <dgm:prSet custT="1"/>
      <dgm:spPr/>
      <dgm:t>
        <a:bodyPr/>
        <a:lstStyle/>
        <a:p>
          <a:r>
            <a:rPr lang="en-US" sz="2200" dirty="0"/>
            <a:t>Potentially responsible for a significant reduction in guilty pleas</a:t>
          </a:r>
        </a:p>
      </dgm:t>
    </dgm:pt>
    <dgm:pt modelId="{307E8998-F66A-41E0-90A3-D0CAFECB16F1}" type="parTrans" cxnId="{4BE5EB6F-782A-4AD3-8AB7-1CF4C4F98E52}">
      <dgm:prSet/>
      <dgm:spPr/>
      <dgm:t>
        <a:bodyPr/>
        <a:lstStyle/>
        <a:p>
          <a:endParaRPr lang="en-US"/>
        </a:p>
      </dgm:t>
    </dgm:pt>
    <dgm:pt modelId="{E1988124-CCBC-4A8B-B0D6-3C6EC8F63A51}" type="sibTrans" cxnId="{4BE5EB6F-782A-4AD3-8AB7-1CF4C4F98E52}">
      <dgm:prSet/>
      <dgm:spPr/>
      <dgm:t>
        <a:bodyPr/>
        <a:lstStyle/>
        <a:p>
          <a:endParaRPr lang="en-US"/>
        </a:p>
      </dgm:t>
    </dgm:pt>
    <dgm:pt modelId="{D3FE35C1-6E87-45FC-9BC0-8E83C2898452}">
      <dgm:prSet custT="1"/>
      <dgm:spPr/>
      <dgm:t>
        <a:bodyPr/>
        <a:lstStyle/>
        <a:p>
          <a:r>
            <a:rPr lang="en-US" sz="2200" dirty="0"/>
            <a:t>May reduce recidivism and future crime by keeping people in their homes and jobs</a:t>
          </a:r>
        </a:p>
      </dgm:t>
    </dgm:pt>
    <dgm:pt modelId="{1CDC4434-4744-4F7D-A6EF-12783F8D52E3}" type="parTrans" cxnId="{853917FF-14D8-4CAD-AA72-DFC63D3E4836}">
      <dgm:prSet/>
      <dgm:spPr/>
      <dgm:t>
        <a:bodyPr/>
        <a:lstStyle/>
        <a:p>
          <a:endParaRPr lang="en-US"/>
        </a:p>
      </dgm:t>
    </dgm:pt>
    <dgm:pt modelId="{8EBFD919-AE8E-4A06-9C3C-516B6070C51C}" type="sibTrans" cxnId="{853917FF-14D8-4CAD-AA72-DFC63D3E4836}">
      <dgm:prSet/>
      <dgm:spPr/>
      <dgm:t>
        <a:bodyPr/>
        <a:lstStyle/>
        <a:p>
          <a:endParaRPr lang="en-US"/>
        </a:p>
      </dgm:t>
    </dgm:pt>
    <dgm:pt modelId="{24CBF855-1D17-45BE-8733-34BEECA81C13}">
      <dgm:prSet custT="1"/>
      <dgm:spPr/>
      <dgm:t>
        <a:bodyPr/>
        <a:lstStyle/>
        <a:p>
          <a:r>
            <a:rPr lang="en-US" sz="2200" dirty="0"/>
            <a:t>Exceedingly cost-effective - already saved Harris County millions</a:t>
          </a:r>
        </a:p>
      </dgm:t>
    </dgm:pt>
    <dgm:pt modelId="{22AFE2FC-923C-446E-9F70-8A580EC88D77}" type="parTrans" cxnId="{9EA2A8DA-F86A-49E5-900B-9152D6EC3B45}">
      <dgm:prSet/>
      <dgm:spPr/>
      <dgm:t>
        <a:bodyPr/>
        <a:lstStyle/>
        <a:p>
          <a:endParaRPr lang="en-US"/>
        </a:p>
      </dgm:t>
    </dgm:pt>
    <dgm:pt modelId="{D8D9201A-B157-466D-A75D-0F303789B9E6}" type="sibTrans" cxnId="{9EA2A8DA-F86A-49E5-900B-9152D6EC3B45}">
      <dgm:prSet/>
      <dgm:spPr/>
      <dgm:t>
        <a:bodyPr/>
        <a:lstStyle/>
        <a:p>
          <a:endParaRPr lang="en-US"/>
        </a:p>
      </dgm:t>
    </dgm:pt>
    <dgm:pt modelId="{22ADDB43-C8B4-4D63-A895-DCE0CDD3EFB1}" type="pres">
      <dgm:prSet presAssocID="{9E857FAD-593B-4C23-8735-3B05F3461C05}" presName="Name0" presStyleCnt="0">
        <dgm:presLayoutVars>
          <dgm:chMax val="7"/>
          <dgm:dir/>
          <dgm:resizeHandles val="exact"/>
        </dgm:presLayoutVars>
      </dgm:prSet>
      <dgm:spPr/>
    </dgm:pt>
    <dgm:pt modelId="{0A5EAF56-CE6E-4B98-B33C-C9F912F59D28}" type="pres">
      <dgm:prSet presAssocID="{9E857FAD-593B-4C23-8735-3B05F3461C05}" presName="ellipse1" presStyleLbl="vennNode1" presStyleIdx="0" presStyleCnt="3" custScaleX="126131" custScaleY="126445" custLinFactNeighborX="0" custLinFactNeighborY="-9244">
        <dgm:presLayoutVars>
          <dgm:bulletEnabled val="1"/>
        </dgm:presLayoutVars>
      </dgm:prSet>
      <dgm:spPr/>
    </dgm:pt>
    <dgm:pt modelId="{9DBB494F-82EB-4B78-9BA6-033341EF80DF}" type="pres">
      <dgm:prSet presAssocID="{9E857FAD-593B-4C23-8735-3B05F3461C05}" presName="ellipse2" presStyleLbl="vennNode1" presStyleIdx="1" presStyleCnt="3" custScaleX="130776" custScaleY="134688" custLinFactNeighborX="-92" custLinFactNeighborY="24690">
        <dgm:presLayoutVars>
          <dgm:bulletEnabled val="1"/>
        </dgm:presLayoutVars>
      </dgm:prSet>
      <dgm:spPr/>
    </dgm:pt>
    <dgm:pt modelId="{8EFC98C1-5BFF-45E6-8B3C-B5EA6E733AEB}" type="pres">
      <dgm:prSet presAssocID="{9E857FAD-593B-4C23-8735-3B05F3461C05}" presName="ellipse3" presStyleLbl="vennNode1" presStyleIdx="2" presStyleCnt="3" custScaleX="126131" custScaleY="126445" custLinFactNeighborX="0" custLinFactNeighborY="-9244">
        <dgm:presLayoutVars>
          <dgm:bulletEnabled val="1"/>
        </dgm:presLayoutVars>
      </dgm:prSet>
      <dgm:spPr/>
    </dgm:pt>
  </dgm:ptLst>
  <dgm:cxnLst>
    <dgm:cxn modelId="{2B5D0F05-F6E1-4E62-8566-A1E84AB5AE94}" type="presOf" srcId="{9E857FAD-593B-4C23-8735-3B05F3461C05}" destId="{22ADDB43-C8B4-4D63-A895-DCE0CDD3EFB1}" srcOrd="0" destOrd="0" presId="urn:microsoft.com/office/officeart/2005/8/layout/rings+Icon"/>
    <dgm:cxn modelId="{4BE5EB6F-782A-4AD3-8AB7-1CF4C4F98E52}" srcId="{9E857FAD-593B-4C23-8735-3B05F3461C05}" destId="{399F3659-D279-4C57-B364-C8AC1802E124}" srcOrd="0" destOrd="0" parTransId="{307E8998-F66A-41E0-90A3-D0CAFECB16F1}" sibTransId="{E1988124-CCBC-4A8B-B0D6-3C6EC8F63A51}"/>
    <dgm:cxn modelId="{8AF40380-C754-4473-BAB0-FDFE4A4041A1}" type="presOf" srcId="{24CBF855-1D17-45BE-8733-34BEECA81C13}" destId="{8EFC98C1-5BFF-45E6-8B3C-B5EA6E733AEB}" srcOrd="0" destOrd="0" presId="urn:microsoft.com/office/officeart/2005/8/layout/rings+Icon"/>
    <dgm:cxn modelId="{003FBFAA-5E64-4348-9309-B650B80381C8}" type="presOf" srcId="{399F3659-D279-4C57-B364-C8AC1802E124}" destId="{0A5EAF56-CE6E-4B98-B33C-C9F912F59D28}" srcOrd="0" destOrd="0" presId="urn:microsoft.com/office/officeart/2005/8/layout/rings+Icon"/>
    <dgm:cxn modelId="{31AF9CCD-5275-4920-937F-1DA997441377}" type="presOf" srcId="{D3FE35C1-6E87-45FC-9BC0-8E83C2898452}" destId="{9DBB494F-82EB-4B78-9BA6-033341EF80DF}" srcOrd="0" destOrd="0" presId="urn:microsoft.com/office/officeart/2005/8/layout/rings+Icon"/>
    <dgm:cxn modelId="{9EA2A8DA-F86A-49E5-900B-9152D6EC3B45}" srcId="{9E857FAD-593B-4C23-8735-3B05F3461C05}" destId="{24CBF855-1D17-45BE-8733-34BEECA81C13}" srcOrd="2" destOrd="0" parTransId="{22AFE2FC-923C-446E-9F70-8A580EC88D77}" sibTransId="{D8D9201A-B157-466D-A75D-0F303789B9E6}"/>
    <dgm:cxn modelId="{853917FF-14D8-4CAD-AA72-DFC63D3E4836}" srcId="{9E857FAD-593B-4C23-8735-3B05F3461C05}" destId="{D3FE35C1-6E87-45FC-9BC0-8E83C2898452}" srcOrd="1" destOrd="0" parTransId="{1CDC4434-4744-4F7D-A6EF-12783F8D52E3}" sibTransId="{8EBFD919-AE8E-4A06-9C3C-516B6070C51C}"/>
    <dgm:cxn modelId="{F18CB865-FAE6-4C75-99A5-C1588D7C1AD7}" type="presParOf" srcId="{22ADDB43-C8B4-4D63-A895-DCE0CDD3EFB1}" destId="{0A5EAF56-CE6E-4B98-B33C-C9F912F59D28}" srcOrd="0" destOrd="0" presId="urn:microsoft.com/office/officeart/2005/8/layout/rings+Icon"/>
    <dgm:cxn modelId="{32BFCC21-E3C6-41A5-8456-617E9C6BD298}" type="presParOf" srcId="{22ADDB43-C8B4-4D63-A895-DCE0CDD3EFB1}" destId="{9DBB494F-82EB-4B78-9BA6-033341EF80DF}" srcOrd="1" destOrd="0" presId="urn:microsoft.com/office/officeart/2005/8/layout/rings+Icon"/>
    <dgm:cxn modelId="{D0C62830-E689-4DF7-B39A-2ACE2E3B914B}" type="presParOf" srcId="{22ADDB43-C8B4-4D63-A895-DCE0CDD3EFB1}" destId="{8EFC98C1-5BFF-45E6-8B3C-B5EA6E733AEB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8EC39A-E1F5-4A2C-8F22-86EB4ED4E1FE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77500-D043-41A3-8AB5-607D2ADE6F2E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Bail Set</a:t>
          </a:r>
        </a:p>
      </dgm:t>
    </dgm:pt>
    <dgm:pt modelId="{F2016543-5E49-4A25-85A3-8E4C259A40B6}" type="parTrans" cxnId="{B39657B1-F887-4254-93C2-C86A1193C728}">
      <dgm:prSet/>
      <dgm:spPr/>
      <dgm:t>
        <a:bodyPr/>
        <a:lstStyle/>
        <a:p>
          <a:endParaRPr lang="en-US"/>
        </a:p>
      </dgm:t>
    </dgm:pt>
    <dgm:pt modelId="{AAD17A80-CD33-42B8-BA0F-DF1E49776853}" type="sibTrans" cxnId="{B39657B1-F887-4254-93C2-C86A1193C728}">
      <dgm:prSet/>
      <dgm:spPr/>
      <dgm:t>
        <a:bodyPr/>
        <a:lstStyle/>
        <a:p>
          <a:endParaRPr lang="en-US"/>
        </a:p>
      </dgm:t>
    </dgm:pt>
    <dgm:pt modelId="{9183B180-1EBB-4C5C-B1B2-1EE606D2EA5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Take Guilty Plea Deal</a:t>
          </a:r>
        </a:p>
      </dgm:t>
    </dgm:pt>
    <dgm:pt modelId="{D1D65A25-2EA1-4E9C-A3CA-3991A6346678}" type="parTrans" cxnId="{63892875-7109-4A34-A654-D4E74A216544}">
      <dgm:prSet/>
      <dgm:spPr/>
      <dgm:t>
        <a:bodyPr/>
        <a:lstStyle/>
        <a:p>
          <a:endParaRPr lang="en-US"/>
        </a:p>
      </dgm:t>
    </dgm:pt>
    <dgm:pt modelId="{147EDA61-8043-4EC5-AF50-C07140C9CB30}" type="sibTrans" cxnId="{63892875-7109-4A34-A654-D4E74A216544}">
      <dgm:prSet/>
      <dgm:spPr/>
      <dgm:t>
        <a:bodyPr/>
        <a:lstStyle/>
        <a:p>
          <a:endParaRPr lang="en-US"/>
        </a:p>
      </dgm:t>
    </dgm:pt>
    <dgm:pt modelId="{B93F8D05-4453-47EF-A708-1044504FF7B3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Pay Bail</a:t>
          </a:r>
        </a:p>
      </dgm:t>
    </dgm:pt>
    <dgm:pt modelId="{11DC7ECD-44B8-42CF-9AE9-AAC73837DF1E}" type="parTrans" cxnId="{2B28A201-15AB-44D3-AB5B-40971DAE4669}">
      <dgm:prSet/>
      <dgm:spPr/>
      <dgm:t>
        <a:bodyPr/>
        <a:lstStyle/>
        <a:p>
          <a:endParaRPr lang="en-US"/>
        </a:p>
      </dgm:t>
    </dgm:pt>
    <dgm:pt modelId="{C0FBEE8A-969E-4FDA-A201-A1225085E515}" type="sibTrans" cxnId="{2B28A201-15AB-44D3-AB5B-40971DAE4669}">
      <dgm:prSet/>
      <dgm:spPr/>
      <dgm:t>
        <a:bodyPr/>
        <a:lstStyle/>
        <a:p>
          <a:endParaRPr lang="en-US"/>
        </a:p>
      </dgm:t>
    </dgm:pt>
    <dgm:pt modelId="{951C64DA-A69C-4351-B1FF-BE567E666E29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gm:t>
    </dgm:pt>
    <dgm:pt modelId="{5DD23B66-1537-4174-B61A-BEC69414FE24}" type="parTrans" cxnId="{843B339A-7E61-4961-972C-BE4B653C5DC6}">
      <dgm:prSet/>
      <dgm:spPr/>
      <dgm:t>
        <a:bodyPr/>
        <a:lstStyle/>
        <a:p>
          <a:endParaRPr lang="en-US"/>
        </a:p>
      </dgm:t>
    </dgm:pt>
    <dgm:pt modelId="{30658C54-E30A-47F7-B2E3-70C34349EBD4}" type="sibTrans" cxnId="{843B339A-7E61-4961-972C-BE4B653C5DC6}">
      <dgm:prSet/>
      <dgm:spPr/>
      <dgm:t>
        <a:bodyPr/>
        <a:lstStyle/>
        <a:p>
          <a:endParaRPr lang="en-US"/>
        </a:p>
      </dgm:t>
    </dgm:pt>
    <dgm:pt modelId="{C08E46F0-8078-4147-8C42-1781C4A467E2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gm:t>
    </dgm:pt>
    <dgm:pt modelId="{4BBF4A01-72A0-4AC9-AA90-4A4632AF1E33}" type="parTrans" cxnId="{FC86752C-7E96-43AB-9542-EBE298E57194}">
      <dgm:prSet/>
      <dgm:spPr/>
      <dgm:t>
        <a:bodyPr/>
        <a:lstStyle/>
        <a:p>
          <a:endParaRPr lang="en-US"/>
        </a:p>
      </dgm:t>
    </dgm:pt>
    <dgm:pt modelId="{62C48B73-9FE2-4C39-9B50-B1ED65BED0CF}" type="sibTrans" cxnId="{FC86752C-7E96-43AB-9542-EBE298E57194}">
      <dgm:prSet/>
      <dgm:spPr/>
      <dgm:t>
        <a:bodyPr/>
        <a:lstStyle/>
        <a:p>
          <a:endParaRPr lang="en-US"/>
        </a:p>
      </dgm:t>
    </dgm:pt>
    <dgm:pt modelId="{6229151C-2E10-4576-94B1-EAE8431A83A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Stay in Jail</a:t>
          </a:r>
        </a:p>
      </dgm:t>
    </dgm:pt>
    <dgm:pt modelId="{25108F12-CE46-44EA-95C8-9497A44C9A12}" type="parTrans" cxnId="{E09A9F47-835C-4BE4-9348-F9413CAD2CC4}">
      <dgm:prSet/>
      <dgm:spPr/>
      <dgm:t>
        <a:bodyPr/>
        <a:lstStyle/>
        <a:p>
          <a:endParaRPr lang="en-US"/>
        </a:p>
      </dgm:t>
    </dgm:pt>
    <dgm:pt modelId="{A7F226C4-472A-4501-8D81-65F025D2F22E}" type="sibTrans" cxnId="{E09A9F47-835C-4BE4-9348-F9413CAD2CC4}">
      <dgm:prSet/>
      <dgm:spPr/>
      <dgm:t>
        <a:bodyPr/>
        <a:lstStyle/>
        <a:p>
          <a:endParaRPr lang="en-US"/>
        </a:p>
      </dgm:t>
    </dgm:pt>
    <dgm:pt modelId="{3E014F98-D3A1-45D6-B34D-3DDCB86FBDD9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Lose Job/Kids/Home</a:t>
          </a:r>
        </a:p>
      </dgm:t>
    </dgm:pt>
    <dgm:pt modelId="{B7C8F2FB-1124-41CA-9E0D-3321CBED7BB0}" type="parTrans" cxnId="{4B14AC90-E5FB-4020-8C24-0A8EB11D2938}">
      <dgm:prSet/>
      <dgm:spPr/>
      <dgm:t>
        <a:bodyPr/>
        <a:lstStyle/>
        <a:p>
          <a:endParaRPr lang="en-US"/>
        </a:p>
      </dgm:t>
    </dgm:pt>
    <dgm:pt modelId="{9B912C28-52FF-432C-97AD-338091BA654D}" type="sibTrans" cxnId="{4B14AC90-E5FB-4020-8C24-0A8EB11D2938}">
      <dgm:prSet/>
      <dgm:spPr/>
      <dgm:t>
        <a:bodyPr/>
        <a:lstStyle/>
        <a:p>
          <a:endParaRPr lang="en-US"/>
        </a:p>
      </dgm:t>
    </dgm:pt>
    <dgm:pt modelId="{34416616-F024-48D0-BFED-FEF1ACF36907}" type="pres">
      <dgm:prSet presAssocID="{6B8EC39A-E1F5-4A2C-8F22-86EB4ED4E1F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C6ACBC-D553-43FD-98AE-B29226BCD417}" type="pres">
      <dgm:prSet presAssocID="{B8377500-D043-41A3-8AB5-607D2ADE6F2E}" presName="root1" presStyleCnt="0"/>
      <dgm:spPr/>
    </dgm:pt>
    <dgm:pt modelId="{4E8FAAF3-58D2-45FA-BC00-7C17E5D94D4B}" type="pres">
      <dgm:prSet presAssocID="{B8377500-D043-41A3-8AB5-607D2ADE6F2E}" presName="LevelOneTextNode" presStyleLbl="node0" presStyleIdx="0" presStyleCnt="1">
        <dgm:presLayoutVars>
          <dgm:chPref val="3"/>
        </dgm:presLayoutVars>
      </dgm:prSet>
      <dgm:spPr/>
    </dgm:pt>
    <dgm:pt modelId="{0346A430-E935-408F-994C-1C9DA821C75F}" type="pres">
      <dgm:prSet presAssocID="{B8377500-D043-41A3-8AB5-607D2ADE6F2E}" presName="level2hierChild" presStyleCnt="0"/>
      <dgm:spPr/>
    </dgm:pt>
    <dgm:pt modelId="{37E9327D-8A88-4908-A852-75472BBE9ED5}" type="pres">
      <dgm:prSet presAssocID="{11DC7ECD-44B8-42CF-9AE9-AAC73837DF1E}" presName="conn2-1" presStyleLbl="parChTrans1D2" presStyleIdx="0" presStyleCnt="3"/>
      <dgm:spPr/>
    </dgm:pt>
    <dgm:pt modelId="{59CBA3FF-A4C0-4979-A78F-7BCAD31564F3}" type="pres">
      <dgm:prSet presAssocID="{11DC7ECD-44B8-42CF-9AE9-AAC73837DF1E}" presName="connTx" presStyleLbl="parChTrans1D2" presStyleIdx="0" presStyleCnt="3"/>
      <dgm:spPr/>
    </dgm:pt>
    <dgm:pt modelId="{B15DF8A5-32D7-4671-891E-D9775D5271DA}" type="pres">
      <dgm:prSet presAssocID="{B93F8D05-4453-47EF-A708-1044504FF7B3}" presName="root2" presStyleCnt="0"/>
      <dgm:spPr/>
    </dgm:pt>
    <dgm:pt modelId="{C604825C-080A-4EDC-8DEF-F7AA17C8420B}" type="pres">
      <dgm:prSet presAssocID="{B93F8D05-4453-47EF-A708-1044504FF7B3}" presName="LevelTwoTextNode" presStyleLbl="node2" presStyleIdx="0" presStyleCnt="3">
        <dgm:presLayoutVars>
          <dgm:chPref val="3"/>
        </dgm:presLayoutVars>
      </dgm:prSet>
      <dgm:spPr/>
    </dgm:pt>
    <dgm:pt modelId="{E07D3826-EDDE-44A8-ADE9-DE658953470B}" type="pres">
      <dgm:prSet presAssocID="{B93F8D05-4453-47EF-A708-1044504FF7B3}" presName="level3hierChild" presStyleCnt="0"/>
      <dgm:spPr/>
    </dgm:pt>
    <dgm:pt modelId="{48A88B20-F544-4665-9853-B2810CC5A537}" type="pres">
      <dgm:prSet presAssocID="{5DD23B66-1537-4174-B61A-BEC69414FE24}" presName="conn2-1" presStyleLbl="parChTrans1D3" presStyleIdx="0" presStyleCnt="3"/>
      <dgm:spPr/>
    </dgm:pt>
    <dgm:pt modelId="{3CE06594-D27C-4BD8-BE92-A72BE43B9484}" type="pres">
      <dgm:prSet presAssocID="{5DD23B66-1537-4174-B61A-BEC69414FE24}" presName="connTx" presStyleLbl="parChTrans1D3" presStyleIdx="0" presStyleCnt="3"/>
      <dgm:spPr/>
    </dgm:pt>
    <dgm:pt modelId="{7C5E6305-25E8-4AD4-B937-6C56E127463E}" type="pres">
      <dgm:prSet presAssocID="{951C64DA-A69C-4351-B1FF-BE567E666E29}" presName="root2" presStyleCnt="0"/>
      <dgm:spPr/>
    </dgm:pt>
    <dgm:pt modelId="{D46E7FA3-2384-4D72-843F-23A981C41070}" type="pres">
      <dgm:prSet presAssocID="{951C64DA-A69C-4351-B1FF-BE567E666E29}" presName="LevelTwoTextNode" presStyleLbl="node3" presStyleIdx="0" presStyleCnt="3">
        <dgm:presLayoutVars>
          <dgm:chPref val="3"/>
        </dgm:presLayoutVars>
      </dgm:prSet>
      <dgm:spPr/>
    </dgm:pt>
    <dgm:pt modelId="{67495D3C-3EB1-4D71-859A-B8A9EF06205B}" type="pres">
      <dgm:prSet presAssocID="{951C64DA-A69C-4351-B1FF-BE567E666E29}" presName="level3hierChild" presStyleCnt="0"/>
      <dgm:spPr/>
    </dgm:pt>
    <dgm:pt modelId="{871DFEC3-5854-43AF-8954-860A1D01D489}" type="pres">
      <dgm:prSet presAssocID="{D1D65A25-2EA1-4E9C-A3CA-3991A6346678}" presName="conn2-1" presStyleLbl="parChTrans1D2" presStyleIdx="1" presStyleCnt="3"/>
      <dgm:spPr/>
    </dgm:pt>
    <dgm:pt modelId="{1230BF76-7910-4056-B79B-CFFB16156C8B}" type="pres">
      <dgm:prSet presAssocID="{D1D65A25-2EA1-4E9C-A3CA-3991A6346678}" presName="connTx" presStyleLbl="parChTrans1D2" presStyleIdx="1" presStyleCnt="3"/>
      <dgm:spPr/>
    </dgm:pt>
    <dgm:pt modelId="{4749C130-8B6E-48C3-8947-6180CB01DC6E}" type="pres">
      <dgm:prSet presAssocID="{9183B180-1EBB-4C5C-B1B2-1EE606D2EA5D}" presName="root2" presStyleCnt="0"/>
      <dgm:spPr/>
    </dgm:pt>
    <dgm:pt modelId="{9A9AC63F-751C-4F09-BC06-CE877BEA14F3}" type="pres">
      <dgm:prSet presAssocID="{9183B180-1EBB-4C5C-B1B2-1EE606D2EA5D}" presName="LevelTwoTextNode" presStyleLbl="node2" presStyleIdx="1" presStyleCnt="3">
        <dgm:presLayoutVars>
          <dgm:chPref val="3"/>
        </dgm:presLayoutVars>
      </dgm:prSet>
      <dgm:spPr/>
    </dgm:pt>
    <dgm:pt modelId="{809108DD-626B-4798-A2AE-848325B46CDC}" type="pres">
      <dgm:prSet presAssocID="{9183B180-1EBB-4C5C-B1B2-1EE606D2EA5D}" presName="level3hierChild" presStyleCnt="0"/>
      <dgm:spPr/>
    </dgm:pt>
    <dgm:pt modelId="{9C02AF6B-FC36-4C8D-A25A-F7DFA0CB5E09}" type="pres">
      <dgm:prSet presAssocID="{4BBF4A01-72A0-4AC9-AA90-4A4632AF1E33}" presName="conn2-1" presStyleLbl="parChTrans1D3" presStyleIdx="1" presStyleCnt="3"/>
      <dgm:spPr/>
    </dgm:pt>
    <dgm:pt modelId="{DF3B4BAB-5995-4357-BD28-4F0DEC631742}" type="pres">
      <dgm:prSet presAssocID="{4BBF4A01-72A0-4AC9-AA90-4A4632AF1E33}" presName="connTx" presStyleLbl="parChTrans1D3" presStyleIdx="1" presStyleCnt="3"/>
      <dgm:spPr/>
    </dgm:pt>
    <dgm:pt modelId="{87FC4022-AA51-43A1-89FB-30368B16682F}" type="pres">
      <dgm:prSet presAssocID="{C08E46F0-8078-4147-8C42-1781C4A467E2}" presName="root2" presStyleCnt="0"/>
      <dgm:spPr/>
    </dgm:pt>
    <dgm:pt modelId="{63327881-A78A-4E29-BB41-A2B5F1F8A2F3}" type="pres">
      <dgm:prSet presAssocID="{C08E46F0-8078-4147-8C42-1781C4A467E2}" presName="LevelTwoTextNode" presStyleLbl="node3" presStyleIdx="1" presStyleCnt="3">
        <dgm:presLayoutVars>
          <dgm:chPref val="3"/>
        </dgm:presLayoutVars>
      </dgm:prSet>
      <dgm:spPr/>
    </dgm:pt>
    <dgm:pt modelId="{437BA02F-E876-450B-9A5F-BDB8ACEB3C01}" type="pres">
      <dgm:prSet presAssocID="{C08E46F0-8078-4147-8C42-1781C4A467E2}" presName="level3hierChild" presStyleCnt="0"/>
      <dgm:spPr/>
    </dgm:pt>
    <dgm:pt modelId="{2F636902-948F-4678-872F-1650F5C14855}" type="pres">
      <dgm:prSet presAssocID="{25108F12-CE46-44EA-95C8-9497A44C9A12}" presName="conn2-1" presStyleLbl="parChTrans1D2" presStyleIdx="2" presStyleCnt="3"/>
      <dgm:spPr/>
    </dgm:pt>
    <dgm:pt modelId="{CC7E3E2E-5CDF-4DB1-B7B5-A68C657028DD}" type="pres">
      <dgm:prSet presAssocID="{25108F12-CE46-44EA-95C8-9497A44C9A12}" presName="connTx" presStyleLbl="parChTrans1D2" presStyleIdx="2" presStyleCnt="3"/>
      <dgm:spPr/>
    </dgm:pt>
    <dgm:pt modelId="{8F5A6FCC-1BCF-4C0E-AE44-5410D95F9EED}" type="pres">
      <dgm:prSet presAssocID="{6229151C-2E10-4576-94B1-EAE8431A83AD}" presName="root2" presStyleCnt="0"/>
      <dgm:spPr/>
    </dgm:pt>
    <dgm:pt modelId="{E6E628D7-D7BC-44D5-9B0D-71D4D9BC945C}" type="pres">
      <dgm:prSet presAssocID="{6229151C-2E10-4576-94B1-EAE8431A83AD}" presName="LevelTwoTextNode" presStyleLbl="node2" presStyleIdx="2" presStyleCnt="3">
        <dgm:presLayoutVars>
          <dgm:chPref val="3"/>
        </dgm:presLayoutVars>
      </dgm:prSet>
      <dgm:spPr/>
    </dgm:pt>
    <dgm:pt modelId="{3B8ABA0F-00B5-4A2F-9E07-EB71A18548D2}" type="pres">
      <dgm:prSet presAssocID="{6229151C-2E10-4576-94B1-EAE8431A83AD}" presName="level3hierChild" presStyleCnt="0"/>
      <dgm:spPr/>
    </dgm:pt>
    <dgm:pt modelId="{A9223124-FA13-4498-965D-8CCB35F52101}" type="pres">
      <dgm:prSet presAssocID="{B7C8F2FB-1124-41CA-9E0D-3321CBED7BB0}" presName="conn2-1" presStyleLbl="parChTrans1D3" presStyleIdx="2" presStyleCnt="3"/>
      <dgm:spPr/>
    </dgm:pt>
    <dgm:pt modelId="{151B0F4A-C94D-4194-9015-7BC4B15A540F}" type="pres">
      <dgm:prSet presAssocID="{B7C8F2FB-1124-41CA-9E0D-3321CBED7BB0}" presName="connTx" presStyleLbl="parChTrans1D3" presStyleIdx="2" presStyleCnt="3"/>
      <dgm:spPr/>
    </dgm:pt>
    <dgm:pt modelId="{DFDFE407-1F03-4D7F-9C37-AA174E2F45EA}" type="pres">
      <dgm:prSet presAssocID="{3E014F98-D3A1-45D6-B34D-3DDCB86FBDD9}" presName="root2" presStyleCnt="0"/>
      <dgm:spPr/>
    </dgm:pt>
    <dgm:pt modelId="{7221DE83-45F9-4259-9588-039F3EA63961}" type="pres">
      <dgm:prSet presAssocID="{3E014F98-D3A1-45D6-B34D-3DDCB86FBDD9}" presName="LevelTwoTextNode" presStyleLbl="node3" presStyleIdx="2" presStyleCnt="3">
        <dgm:presLayoutVars>
          <dgm:chPref val="3"/>
        </dgm:presLayoutVars>
      </dgm:prSet>
      <dgm:spPr/>
    </dgm:pt>
    <dgm:pt modelId="{7A5172E3-32EB-435F-BBD0-08F360A00560}" type="pres">
      <dgm:prSet presAssocID="{3E014F98-D3A1-45D6-B34D-3DDCB86FBDD9}" presName="level3hierChild" presStyleCnt="0"/>
      <dgm:spPr/>
    </dgm:pt>
  </dgm:ptLst>
  <dgm:cxnLst>
    <dgm:cxn modelId="{2B28A201-15AB-44D3-AB5B-40971DAE4669}" srcId="{B8377500-D043-41A3-8AB5-607D2ADE6F2E}" destId="{B93F8D05-4453-47EF-A708-1044504FF7B3}" srcOrd="0" destOrd="0" parTransId="{11DC7ECD-44B8-42CF-9AE9-AAC73837DF1E}" sibTransId="{C0FBEE8A-969E-4FDA-A201-A1225085E515}"/>
    <dgm:cxn modelId="{E9EFC313-D9D1-442D-B65D-AB0AEDB910CE}" type="presOf" srcId="{951C64DA-A69C-4351-B1FF-BE567E666E29}" destId="{D46E7FA3-2384-4D72-843F-23A981C41070}" srcOrd="0" destOrd="0" presId="urn:microsoft.com/office/officeart/2008/layout/HorizontalMultiLevelHierarchy"/>
    <dgm:cxn modelId="{FC86752C-7E96-43AB-9542-EBE298E57194}" srcId="{9183B180-1EBB-4C5C-B1B2-1EE606D2EA5D}" destId="{C08E46F0-8078-4147-8C42-1781C4A467E2}" srcOrd="0" destOrd="0" parTransId="{4BBF4A01-72A0-4AC9-AA90-4A4632AF1E33}" sibTransId="{62C48B73-9FE2-4C39-9B50-B1ED65BED0CF}"/>
    <dgm:cxn modelId="{C0CA0A5F-D8AB-437C-86F2-A09B6BDA88BD}" type="presOf" srcId="{5DD23B66-1537-4174-B61A-BEC69414FE24}" destId="{3CE06594-D27C-4BD8-BE92-A72BE43B9484}" srcOrd="1" destOrd="0" presId="urn:microsoft.com/office/officeart/2008/layout/HorizontalMultiLevelHierarchy"/>
    <dgm:cxn modelId="{05A75342-4DFD-4EAD-BA7E-DE44AD003DCA}" type="presOf" srcId="{5DD23B66-1537-4174-B61A-BEC69414FE24}" destId="{48A88B20-F544-4665-9853-B2810CC5A537}" srcOrd="0" destOrd="0" presId="urn:microsoft.com/office/officeart/2008/layout/HorizontalMultiLevelHierarchy"/>
    <dgm:cxn modelId="{3FBE8C63-335C-4D94-88B1-91DDE94DB825}" type="presOf" srcId="{C08E46F0-8078-4147-8C42-1781C4A467E2}" destId="{63327881-A78A-4E29-BB41-A2B5F1F8A2F3}" srcOrd="0" destOrd="0" presId="urn:microsoft.com/office/officeart/2008/layout/HorizontalMultiLevelHierarchy"/>
    <dgm:cxn modelId="{E09A9F47-835C-4BE4-9348-F9413CAD2CC4}" srcId="{B8377500-D043-41A3-8AB5-607D2ADE6F2E}" destId="{6229151C-2E10-4576-94B1-EAE8431A83AD}" srcOrd="2" destOrd="0" parTransId="{25108F12-CE46-44EA-95C8-9497A44C9A12}" sibTransId="{A7F226C4-472A-4501-8D81-65F025D2F22E}"/>
    <dgm:cxn modelId="{570BB26D-EF7B-48B4-91A5-78B0632530E9}" type="presOf" srcId="{6229151C-2E10-4576-94B1-EAE8431A83AD}" destId="{E6E628D7-D7BC-44D5-9B0D-71D4D9BC945C}" srcOrd="0" destOrd="0" presId="urn:microsoft.com/office/officeart/2008/layout/HorizontalMultiLevelHierarchy"/>
    <dgm:cxn modelId="{A9A30172-35C3-4B64-A75D-1E18881CDA97}" type="presOf" srcId="{D1D65A25-2EA1-4E9C-A3CA-3991A6346678}" destId="{871DFEC3-5854-43AF-8954-860A1D01D489}" srcOrd="0" destOrd="0" presId="urn:microsoft.com/office/officeart/2008/layout/HorizontalMultiLevelHierarchy"/>
    <dgm:cxn modelId="{63892875-7109-4A34-A654-D4E74A216544}" srcId="{B8377500-D043-41A3-8AB5-607D2ADE6F2E}" destId="{9183B180-1EBB-4C5C-B1B2-1EE606D2EA5D}" srcOrd="1" destOrd="0" parTransId="{D1D65A25-2EA1-4E9C-A3CA-3991A6346678}" sibTransId="{147EDA61-8043-4EC5-AF50-C07140C9CB30}"/>
    <dgm:cxn modelId="{8517BE80-B5CB-4119-B3DC-2739CDB64BA9}" type="presOf" srcId="{25108F12-CE46-44EA-95C8-9497A44C9A12}" destId="{2F636902-948F-4678-872F-1650F5C14855}" srcOrd="0" destOrd="0" presId="urn:microsoft.com/office/officeart/2008/layout/HorizontalMultiLevelHierarchy"/>
    <dgm:cxn modelId="{4B14AC90-E5FB-4020-8C24-0A8EB11D2938}" srcId="{6229151C-2E10-4576-94B1-EAE8431A83AD}" destId="{3E014F98-D3A1-45D6-B34D-3DDCB86FBDD9}" srcOrd="0" destOrd="0" parTransId="{B7C8F2FB-1124-41CA-9E0D-3321CBED7BB0}" sibTransId="{9B912C28-52FF-432C-97AD-338091BA654D}"/>
    <dgm:cxn modelId="{A45E6098-37CB-4434-847F-726C6861858B}" type="presOf" srcId="{3E014F98-D3A1-45D6-B34D-3DDCB86FBDD9}" destId="{7221DE83-45F9-4259-9588-039F3EA63961}" srcOrd="0" destOrd="0" presId="urn:microsoft.com/office/officeart/2008/layout/HorizontalMultiLevelHierarchy"/>
    <dgm:cxn modelId="{9769B899-F4FC-46B7-9A7E-CF5A67540F6C}" type="presOf" srcId="{B93F8D05-4453-47EF-A708-1044504FF7B3}" destId="{C604825C-080A-4EDC-8DEF-F7AA17C8420B}" srcOrd="0" destOrd="0" presId="urn:microsoft.com/office/officeart/2008/layout/HorizontalMultiLevelHierarchy"/>
    <dgm:cxn modelId="{843B339A-7E61-4961-972C-BE4B653C5DC6}" srcId="{B93F8D05-4453-47EF-A708-1044504FF7B3}" destId="{951C64DA-A69C-4351-B1FF-BE567E666E29}" srcOrd="0" destOrd="0" parTransId="{5DD23B66-1537-4174-B61A-BEC69414FE24}" sibTransId="{30658C54-E30A-47F7-B2E3-70C34349EBD4}"/>
    <dgm:cxn modelId="{CE38529B-5C08-4CBF-84F0-A808620EE126}" type="presOf" srcId="{B7C8F2FB-1124-41CA-9E0D-3321CBED7BB0}" destId="{151B0F4A-C94D-4194-9015-7BC4B15A540F}" srcOrd="1" destOrd="0" presId="urn:microsoft.com/office/officeart/2008/layout/HorizontalMultiLevelHierarchy"/>
    <dgm:cxn modelId="{5A057B9B-8269-4342-A38D-B0334CC5C665}" type="presOf" srcId="{11DC7ECD-44B8-42CF-9AE9-AAC73837DF1E}" destId="{37E9327D-8A88-4908-A852-75472BBE9ED5}" srcOrd="0" destOrd="0" presId="urn:microsoft.com/office/officeart/2008/layout/HorizontalMultiLevelHierarchy"/>
    <dgm:cxn modelId="{5CBA49AC-9810-431D-B0A9-C1CA7B458D57}" type="presOf" srcId="{4BBF4A01-72A0-4AC9-AA90-4A4632AF1E33}" destId="{9C02AF6B-FC36-4C8D-A25A-F7DFA0CB5E09}" srcOrd="0" destOrd="0" presId="urn:microsoft.com/office/officeart/2008/layout/HorizontalMultiLevelHierarchy"/>
    <dgm:cxn modelId="{B39657B1-F887-4254-93C2-C86A1193C728}" srcId="{6B8EC39A-E1F5-4A2C-8F22-86EB4ED4E1FE}" destId="{B8377500-D043-41A3-8AB5-607D2ADE6F2E}" srcOrd="0" destOrd="0" parTransId="{F2016543-5E49-4A25-85A3-8E4C259A40B6}" sibTransId="{AAD17A80-CD33-42B8-BA0F-DF1E49776853}"/>
    <dgm:cxn modelId="{3490C6B2-1EEA-4425-BDE9-D256F9059713}" type="presOf" srcId="{B7C8F2FB-1124-41CA-9E0D-3321CBED7BB0}" destId="{A9223124-FA13-4498-965D-8CCB35F52101}" srcOrd="0" destOrd="0" presId="urn:microsoft.com/office/officeart/2008/layout/HorizontalMultiLevelHierarchy"/>
    <dgm:cxn modelId="{66C296C0-288D-4305-9B33-3EEB1B6F674D}" type="presOf" srcId="{D1D65A25-2EA1-4E9C-A3CA-3991A6346678}" destId="{1230BF76-7910-4056-B79B-CFFB16156C8B}" srcOrd="1" destOrd="0" presId="urn:microsoft.com/office/officeart/2008/layout/HorizontalMultiLevelHierarchy"/>
    <dgm:cxn modelId="{351B2BC1-6F8E-4D23-8FAD-E4D46C9563CF}" type="presOf" srcId="{9183B180-1EBB-4C5C-B1B2-1EE606D2EA5D}" destId="{9A9AC63F-751C-4F09-BC06-CE877BEA14F3}" srcOrd="0" destOrd="0" presId="urn:microsoft.com/office/officeart/2008/layout/HorizontalMultiLevelHierarchy"/>
    <dgm:cxn modelId="{9CC5CBC2-D03A-46E1-B73B-53392E013F13}" type="presOf" srcId="{25108F12-CE46-44EA-95C8-9497A44C9A12}" destId="{CC7E3E2E-5CDF-4DB1-B7B5-A68C657028DD}" srcOrd="1" destOrd="0" presId="urn:microsoft.com/office/officeart/2008/layout/HorizontalMultiLevelHierarchy"/>
    <dgm:cxn modelId="{196323D2-3372-41AF-82D4-BC39B2851F46}" type="presOf" srcId="{4BBF4A01-72A0-4AC9-AA90-4A4632AF1E33}" destId="{DF3B4BAB-5995-4357-BD28-4F0DEC631742}" srcOrd="1" destOrd="0" presId="urn:microsoft.com/office/officeart/2008/layout/HorizontalMultiLevelHierarchy"/>
    <dgm:cxn modelId="{6F7D4DE6-DB08-410D-8E1C-40C66BE575E8}" type="presOf" srcId="{B8377500-D043-41A3-8AB5-607D2ADE6F2E}" destId="{4E8FAAF3-58D2-45FA-BC00-7C17E5D94D4B}" srcOrd="0" destOrd="0" presId="urn:microsoft.com/office/officeart/2008/layout/HorizontalMultiLevelHierarchy"/>
    <dgm:cxn modelId="{EE8782EF-335D-40C5-B2B1-C51F029D3D33}" type="presOf" srcId="{11DC7ECD-44B8-42CF-9AE9-AAC73837DF1E}" destId="{59CBA3FF-A4C0-4979-A78F-7BCAD31564F3}" srcOrd="1" destOrd="0" presId="urn:microsoft.com/office/officeart/2008/layout/HorizontalMultiLevelHierarchy"/>
    <dgm:cxn modelId="{E8A9A9F9-8E3E-4B7D-A211-F27E33031FB7}" type="presOf" srcId="{6B8EC39A-E1F5-4A2C-8F22-86EB4ED4E1FE}" destId="{34416616-F024-48D0-BFED-FEF1ACF36907}" srcOrd="0" destOrd="0" presId="urn:microsoft.com/office/officeart/2008/layout/HorizontalMultiLevelHierarchy"/>
    <dgm:cxn modelId="{9813F1A0-E03E-493A-BBBE-E34EFA65D182}" type="presParOf" srcId="{34416616-F024-48D0-BFED-FEF1ACF36907}" destId="{9EC6ACBC-D553-43FD-98AE-B29226BCD417}" srcOrd="0" destOrd="0" presId="urn:microsoft.com/office/officeart/2008/layout/HorizontalMultiLevelHierarchy"/>
    <dgm:cxn modelId="{24A494CE-1518-43A6-8327-47440B5EC793}" type="presParOf" srcId="{9EC6ACBC-D553-43FD-98AE-B29226BCD417}" destId="{4E8FAAF3-58D2-45FA-BC00-7C17E5D94D4B}" srcOrd="0" destOrd="0" presId="urn:microsoft.com/office/officeart/2008/layout/HorizontalMultiLevelHierarchy"/>
    <dgm:cxn modelId="{752B7FEE-C31F-48E9-BF32-8AD833E1E473}" type="presParOf" srcId="{9EC6ACBC-D553-43FD-98AE-B29226BCD417}" destId="{0346A430-E935-408F-994C-1C9DA821C75F}" srcOrd="1" destOrd="0" presId="urn:microsoft.com/office/officeart/2008/layout/HorizontalMultiLevelHierarchy"/>
    <dgm:cxn modelId="{9C3070C4-4A57-4E37-887E-7E02E4D34F1B}" type="presParOf" srcId="{0346A430-E935-408F-994C-1C9DA821C75F}" destId="{37E9327D-8A88-4908-A852-75472BBE9ED5}" srcOrd="0" destOrd="0" presId="urn:microsoft.com/office/officeart/2008/layout/HorizontalMultiLevelHierarchy"/>
    <dgm:cxn modelId="{BB85EFDC-58F4-42FA-92DC-71D763CD5306}" type="presParOf" srcId="{37E9327D-8A88-4908-A852-75472BBE9ED5}" destId="{59CBA3FF-A4C0-4979-A78F-7BCAD31564F3}" srcOrd="0" destOrd="0" presId="urn:microsoft.com/office/officeart/2008/layout/HorizontalMultiLevelHierarchy"/>
    <dgm:cxn modelId="{950152CD-54D7-4CD6-8CE1-FFCBC7F1BAD7}" type="presParOf" srcId="{0346A430-E935-408F-994C-1C9DA821C75F}" destId="{B15DF8A5-32D7-4671-891E-D9775D5271DA}" srcOrd="1" destOrd="0" presId="urn:microsoft.com/office/officeart/2008/layout/HorizontalMultiLevelHierarchy"/>
    <dgm:cxn modelId="{08A67665-E7D1-459D-AE93-470222A6D034}" type="presParOf" srcId="{B15DF8A5-32D7-4671-891E-D9775D5271DA}" destId="{C604825C-080A-4EDC-8DEF-F7AA17C8420B}" srcOrd="0" destOrd="0" presId="urn:microsoft.com/office/officeart/2008/layout/HorizontalMultiLevelHierarchy"/>
    <dgm:cxn modelId="{C64B0EFB-6932-4E87-AB2B-FE096FE40D7E}" type="presParOf" srcId="{B15DF8A5-32D7-4671-891E-D9775D5271DA}" destId="{E07D3826-EDDE-44A8-ADE9-DE658953470B}" srcOrd="1" destOrd="0" presId="urn:microsoft.com/office/officeart/2008/layout/HorizontalMultiLevelHierarchy"/>
    <dgm:cxn modelId="{BF5B2825-D6E7-4163-BF7A-770C57FE8DB1}" type="presParOf" srcId="{E07D3826-EDDE-44A8-ADE9-DE658953470B}" destId="{48A88B20-F544-4665-9853-B2810CC5A537}" srcOrd="0" destOrd="0" presId="urn:microsoft.com/office/officeart/2008/layout/HorizontalMultiLevelHierarchy"/>
    <dgm:cxn modelId="{A3418279-8C8A-409D-A88C-430EB11CF4CB}" type="presParOf" srcId="{48A88B20-F544-4665-9853-B2810CC5A537}" destId="{3CE06594-D27C-4BD8-BE92-A72BE43B9484}" srcOrd="0" destOrd="0" presId="urn:microsoft.com/office/officeart/2008/layout/HorizontalMultiLevelHierarchy"/>
    <dgm:cxn modelId="{9DF6AED0-0E37-48EB-8951-0D932D692BFC}" type="presParOf" srcId="{E07D3826-EDDE-44A8-ADE9-DE658953470B}" destId="{7C5E6305-25E8-4AD4-B937-6C56E127463E}" srcOrd="1" destOrd="0" presId="urn:microsoft.com/office/officeart/2008/layout/HorizontalMultiLevelHierarchy"/>
    <dgm:cxn modelId="{83BCAF16-5CA4-4465-9B56-9C0934F1E882}" type="presParOf" srcId="{7C5E6305-25E8-4AD4-B937-6C56E127463E}" destId="{D46E7FA3-2384-4D72-843F-23A981C41070}" srcOrd="0" destOrd="0" presId="urn:microsoft.com/office/officeart/2008/layout/HorizontalMultiLevelHierarchy"/>
    <dgm:cxn modelId="{A0312E04-40A6-4261-A69B-E404B7A9D670}" type="presParOf" srcId="{7C5E6305-25E8-4AD4-B937-6C56E127463E}" destId="{67495D3C-3EB1-4D71-859A-B8A9EF06205B}" srcOrd="1" destOrd="0" presId="urn:microsoft.com/office/officeart/2008/layout/HorizontalMultiLevelHierarchy"/>
    <dgm:cxn modelId="{68633363-852B-44B3-BEE6-352F431BED52}" type="presParOf" srcId="{0346A430-E935-408F-994C-1C9DA821C75F}" destId="{871DFEC3-5854-43AF-8954-860A1D01D489}" srcOrd="2" destOrd="0" presId="urn:microsoft.com/office/officeart/2008/layout/HorizontalMultiLevelHierarchy"/>
    <dgm:cxn modelId="{6C6C8937-FE83-4CF1-A80D-F2926E8C23A2}" type="presParOf" srcId="{871DFEC3-5854-43AF-8954-860A1D01D489}" destId="{1230BF76-7910-4056-B79B-CFFB16156C8B}" srcOrd="0" destOrd="0" presId="urn:microsoft.com/office/officeart/2008/layout/HorizontalMultiLevelHierarchy"/>
    <dgm:cxn modelId="{E43CB5B3-20F3-4B39-B284-B017D2E92545}" type="presParOf" srcId="{0346A430-E935-408F-994C-1C9DA821C75F}" destId="{4749C130-8B6E-48C3-8947-6180CB01DC6E}" srcOrd="3" destOrd="0" presId="urn:microsoft.com/office/officeart/2008/layout/HorizontalMultiLevelHierarchy"/>
    <dgm:cxn modelId="{ED6780A3-71B1-4D86-BE96-2DAF1CAF0059}" type="presParOf" srcId="{4749C130-8B6E-48C3-8947-6180CB01DC6E}" destId="{9A9AC63F-751C-4F09-BC06-CE877BEA14F3}" srcOrd="0" destOrd="0" presId="urn:microsoft.com/office/officeart/2008/layout/HorizontalMultiLevelHierarchy"/>
    <dgm:cxn modelId="{E7699B30-2823-45CD-9CAB-5B8A60070261}" type="presParOf" srcId="{4749C130-8B6E-48C3-8947-6180CB01DC6E}" destId="{809108DD-626B-4798-A2AE-848325B46CDC}" srcOrd="1" destOrd="0" presId="urn:microsoft.com/office/officeart/2008/layout/HorizontalMultiLevelHierarchy"/>
    <dgm:cxn modelId="{EBBC271D-618C-4EBC-9A4F-5E8D2145EA6F}" type="presParOf" srcId="{809108DD-626B-4798-A2AE-848325B46CDC}" destId="{9C02AF6B-FC36-4C8D-A25A-F7DFA0CB5E09}" srcOrd="0" destOrd="0" presId="urn:microsoft.com/office/officeart/2008/layout/HorizontalMultiLevelHierarchy"/>
    <dgm:cxn modelId="{012554B5-0446-4DDA-9396-8B4A6C3BACCE}" type="presParOf" srcId="{9C02AF6B-FC36-4C8D-A25A-F7DFA0CB5E09}" destId="{DF3B4BAB-5995-4357-BD28-4F0DEC631742}" srcOrd="0" destOrd="0" presId="urn:microsoft.com/office/officeart/2008/layout/HorizontalMultiLevelHierarchy"/>
    <dgm:cxn modelId="{10A26E42-029F-4EF7-96AC-1666F705946A}" type="presParOf" srcId="{809108DD-626B-4798-A2AE-848325B46CDC}" destId="{87FC4022-AA51-43A1-89FB-30368B16682F}" srcOrd="1" destOrd="0" presId="urn:microsoft.com/office/officeart/2008/layout/HorizontalMultiLevelHierarchy"/>
    <dgm:cxn modelId="{C9303906-C5F2-4BD0-96D1-EFAC85FDBD84}" type="presParOf" srcId="{87FC4022-AA51-43A1-89FB-30368B16682F}" destId="{63327881-A78A-4E29-BB41-A2B5F1F8A2F3}" srcOrd="0" destOrd="0" presId="urn:microsoft.com/office/officeart/2008/layout/HorizontalMultiLevelHierarchy"/>
    <dgm:cxn modelId="{0066A6FD-7471-4252-BB5A-82861CFE3BCC}" type="presParOf" srcId="{87FC4022-AA51-43A1-89FB-30368B16682F}" destId="{437BA02F-E876-450B-9A5F-BDB8ACEB3C01}" srcOrd="1" destOrd="0" presId="urn:microsoft.com/office/officeart/2008/layout/HorizontalMultiLevelHierarchy"/>
    <dgm:cxn modelId="{71E2B15B-90C6-4618-9533-784A8F74063F}" type="presParOf" srcId="{0346A430-E935-408F-994C-1C9DA821C75F}" destId="{2F636902-948F-4678-872F-1650F5C14855}" srcOrd="4" destOrd="0" presId="urn:microsoft.com/office/officeart/2008/layout/HorizontalMultiLevelHierarchy"/>
    <dgm:cxn modelId="{C20EBA2F-160A-48C1-9215-8DE696DC054A}" type="presParOf" srcId="{2F636902-948F-4678-872F-1650F5C14855}" destId="{CC7E3E2E-5CDF-4DB1-B7B5-A68C657028DD}" srcOrd="0" destOrd="0" presId="urn:microsoft.com/office/officeart/2008/layout/HorizontalMultiLevelHierarchy"/>
    <dgm:cxn modelId="{31B6A76B-0141-4279-A602-C755B217FF8C}" type="presParOf" srcId="{0346A430-E935-408F-994C-1C9DA821C75F}" destId="{8F5A6FCC-1BCF-4C0E-AE44-5410D95F9EED}" srcOrd="5" destOrd="0" presId="urn:microsoft.com/office/officeart/2008/layout/HorizontalMultiLevelHierarchy"/>
    <dgm:cxn modelId="{A12C403A-BA7C-47E3-9C48-E905103292B7}" type="presParOf" srcId="{8F5A6FCC-1BCF-4C0E-AE44-5410D95F9EED}" destId="{E6E628D7-D7BC-44D5-9B0D-71D4D9BC945C}" srcOrd="0" destOrd="0" presId="urn:microsoft.com/office/officeart/2008/layout/HorizontalMultiLevelHierarchy"/>
    <dgm:cxn modelId="{EF5A8178-D650-4EAF-97E2-1FE00D00A192}" type="presParOf" srcId="{8F5A6FCC-1BCF-4C0E-AE44-5410D95F9EED}" destId="{3B8ABA0F-00B5-4A2F-9E07-EB71A18548D2}" srcOrd="1" destOrd="0" presId="urn:microsoft.com/office/officeart/2008/layout/HorizontalMultiLevelHierarchy"/>
    <dgm:cxn modelId="{D706CFBC-2686-45E5-9169-6A95593F4C58}" type="presParOf" srcId="{3B8ABA0F-00B5-4A2F-9E07-EB71A18548D2}" destId="{A9223124-FA13-4498-965D-8CCB35F52101}" srcOrd="0" destOrd="0" presId="urn:microsoft.com/office/officeart/2008/layout/HorizontalMultiLevelHierarchy"/>
    <dgm:cxn modelId="{6EAAE21B-D7EF-45C9-A49C-D83408A08BA3}" type="presParOf" srcId="{A9223124-FA13-4498-965D-8CCB35F52101}" destId="{151B0F4A-C94D-4194-9015-7BC4B15A540F}" srcOrd="0" destOrd="0" presId="urn:microsoft.com/office/officeart/2008/layout/HorizontalMultiLevelHierarchy"/>
    <dgm:cxn modelId="{AEF2363F-7E3C-4A57-A1A5-9F69A901A3CF}" type="presParOf" srcId="{3B8ABA0F-00B5-4A2F-9E07-EB71A18548D2}" destId="{DFDFE407-1F03-4D7F-9C37-AA174E2F45EA}" srcOrd="1" destOrd="0" presId="urn:microsoft.com/office/officeart/2008/layout/HorizontalMultiLevelHierarchy"/>
    <dgm:cxn modelId="{FF49B588-AD19-4F3E-A401-71E269F54147}" type="presParOf" srcId="{DFDFE407-1F03-4D7F-9C37-AA174E2F45EA}" destId="{7221DE83-45F9-4259-9588-039F3EA63961}" srcOrd="0" destOrd="0" presId="urn:microsoft.com/office/officeart/2008/layout/HorizontalMultiLevelHierarchy"/>
    <dgm:cxn modelId="{CFEDCBCB-2755-45E4-83ED-042354FDBFEE}" type="presParOf" srcId="{DFDFE407-1F03-4D7F-9C37-AA174E2F45EA}" destId="{7A5172E3-32EB-435F-BBD0-08F360A005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76CB4-0816-4A95-9A3D-68E8147C3C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68D5F-14A9-45B2-9D60-CB05FA888D6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</dgm:t>
    </dgm:pt>
    <dgm:pt modelId="{55A9F830-F872-4890-B243-DAC63B2CA594}" type="parTrans" cxnId="{956683B4-755B-4ADD-B4F8-CA019827C2B4}">
      <dgm:prSet/>
      <dgm:spPr/>
      <dgm:t>
        <a:bodyPr/>
        <a:lstStyle/>
        <a:p>
          <a:endParaRPr lang="en-US"/>
        </a:p>
      </dgm:t>
    </dgm:pt>
    <dgm:pt modelId="{CD8564F3-05C6-4211-924F-651753BE39C4}" type="sibTrans" cxnId="{956683B4-755B-4ADD-B4F8-CA019827C2B4}">
      <dgm:prSet/>
      <dgm:spPr/>
      <dgm:t>
        <a:bodyPr/>
        <a:lstStyle/>
        <a:p>
          <a:endParaRPr lang="en-US"/>
        </a:p>
      </dgm:t>
    </dgm:pt>
    <dgm:pt modelId="{5DF6C157-0965-474B-B3D9-93C676694B0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</dgm:t>
    </dgm:pt>
    <dgm:pt modelId="{499D354B-EF2D-48B2-824E-1EC96C7979EC}" type="parTrans" cxnId="{BD10207B-3655-47A9-A941-E625A8D9F157}">
      <dgm:prSet/>
      <dgm:spPr/>
      <dgm:t>
        <a:bodyPr/>
        <a:lstStyle/>
        <a:p>
          <a:endParaRPr lang="en-US"/>
        </a:p>
      </dgm:t>
    </dgm:pt>
    <dgm:pt modelId="{AF039074-6582-438D-819C-AA38FD809504}" type="sibTrans" cxnId="{BD10207B-3655-47A9-A941-E625A8D9F157}">
      <dgm:prSet/>
      <dgm:spPr/>
      <dgm:t>
        <a:bodyPr/>
        <a:lstStyle/>
        <a:p>
          <a:endParaRPr lang="en-US"/>
        </a:p>
      </dgm:t>
    </dgm:pt>
    <dgm:pt modelId="{00A1A1A5-6B01-4BB5-8782-711AF137433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gm:t>
    </dgm:pt>
    <dgm:pt modelId="{A7913B54-4466-4FFA-8151-3183C3891B61}" type="parTrans" cxnId="{EA6DABA1-463D-473C-B3EB-18045D7928A4}">
      <dgm:prSet/>
      <dgm:spPr/>
      <dgm:t>
        <a:bodyPr/>
        <a:lstStyle/>
        <a:p>
          <a:endParaRPr lang="en-US"/>
        </a:p>
      </dgm:t>
    </dgm:pt>
    <dgm:pt modelId="{E1E022B2-E3E3-4F0D-8D90-8B979E6BF211}" type="sibTrans" cxnId="{EA6DABA1-463D-473C-B3EB-18045D7928A4}">
      <dgm:prSet/>
      <dgm:spPr/>
      <dgm:t>
        <a:bodyPr/>
        <a:lstStyle/>
        <a:p>
          <a:endParaRPr lang="en-US"/>
        </a:p>
      </dgm:t>
    </dgm:pt>
    <dgm:pt modelId="{CFD61632-B798-41EB-9B14-80BEBB28CDBD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</dgm:t>
    </dgm:pt>
    <dgm:pt modelId="{D81E9FEE-2FC0-46CD-973B-B20E7CD81A1D}" type="parTrans" cxnId="{F34E1ACE-0900-40F1-AC9B-533924AEA674}">
      <dgm:prSet/>
      <dgm:spPr/>
      <dgm:t>
        <a:bodyPr/>
        <a:lstStyle/>
        <a:p>
          <a:endParaRPr lang="en-US"/>
        </a:p>
      </dgm:t>
    </dgm:pt>
    <dgm:pt modelId="{B20F2442-155B-4B6A-827A-E373D23280A6}" type="sibTrans" cxnId="{F34E1ACE-0900-40F1-AC9B-533924AEA674}">
      <dgm:prSet/>
      <dgm:spPr/>
      <dgm:t>
        <a:bodyPr/>
        <a:lstStyle/>
        <a:p>
          <a:endParaRPr lang="en-US"/>
        </a:p>
      </dgm:t>
    </dgm:pt>
    <dgm:pt modelId="{4226ABA6-7059-42D9-BD5F-17FC5777CCD0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gm:t>
    </dgm:pt>
    <dgm:pt modelId="{0499B3B3-DA4F-41A2-8E14-5FCBB07ACCF6}" type="parTrans" cxnId="{B4C3AA83-B6B0-48B6-9864-47E15857A51F}">
      <dgm:prSet/>
      <dgm:spPr/>
      <dgm:t>
        <a:bodyPr/>
        <a:lstStyle/>
        <a:p>
          <a:endParaRPr lang="en-US"/>
        </a:p>
      </dgm:t>
    </dgm:pt>
    <dgm:pt modelId="{48DD26CE-53FF-4C64-9061-457E64B20A07}" type="sibTrans" cxnId="{B4C3AA83-B6B0-48B6-9864-47E15857A51F}">
      <dgm:prSet/>
      <dgm:spPr/>
      <dgm:t>
        <a:bodyPr/>
        <a:lstStyle/>
        <a:p>
          <a:endParaRPr lang="en-US"/>
        </a:p>
      </dgm:t>
    </dgm:pt>
    <dgm:pt modelId="{C71BF0CD-616A-416A-927E-CDEC2CF1D4E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gm:t>
    </dgm:pt>
    <dgm:pt modelId="{1F7B75E9-4E5D-4BF6-B0A5-72F2688594BC}" type="parTrans" cxnId="{DF138E63-8D14-430F-B29D-A2EC9F7363C2}">
      <dgm:prSet/>
      <dgm:spPr/>
      <dgm:t>
        <a:bodyPr/>
        <a:lstStyle/>
        <a:p>
          <a:endParaRPr lang="en-US"/>
        </a:p>
      </dgm:t>
    </dgm:pt>
    <dgm:pt modelId="{5F08BF83-D82B-46F5-B53F-06614B75EDC3}" type="sibTrans" cxnId="{DF138E63-8D14-430F-B29D-A2EC9F7363C2}">
      <dgm:prSet/>
      <dgm:spPr/>
      <dgm:t>
        <a:bodyPr/>
        <a:lstStyle/>
        <a:p>
          <a:endParaRPr lang="en-US"/>
        </a:p>
      </dgm:t>
    </dgm:pt>
    <dgm:pt modelId="{0DBA053C-5BE6-4559-A48B-526EB0C4E72A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gm:t>
    </dgm:pt>
    <dgm:pt modelId="{9CA3BA8B-2005-4A3D-896E-F5E6319CF500}" type="sibTrans" cxnId="{A6756129-CCE3-4F5B-831D-13B769581D68}">
      <dgm:prSet/>
      <dgm:spPr/>
      <dgm:t>
        <a:bodyPr/>
        <a:lstStyle/>
        <a:p>
          <a:endParaRPr lang="en-US"/>
        </a:p>
      </dgm:t>
    </dgm:pt>
    <dgm:pt modelId="{BB33DB43-C7DF-4C8C-AFCC-8A01318FC9AD}" type="parTrans" cxnId="{A6756129-CCE3-4F5B-831D-13B769581D68}">
      <dgm:prSet/>
      <dgm:spPr/>
      <dgm:t>
        <a:bodyPr/>
        <a:lstStyle/>
        <a:p>
          <a:endParaRPr lang="en-US"/>
        </a:p>
      </dgm:t>
    </dgm:pt>
    <dgm:pt modelId="{23463603-7A4A-42C4-9988-319D5C924910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gm:t>
    </dgm:pt>
    <dgm:pt modelId="{77AC0817-C62D-4D24-BD32-4DAB8C812A1F}" type="sibTrans" cxnId="{18ABE4EA-DDB1-4845-AF30-3C3919981E00}">
      <dgm:prSet/>
      <dgm:spPr/>
      <dgm:t>
        <a:bodyPr/>
        <a:lstStyle/>
        <a:p>
          <a:endParaRPr lang="en-US"/>
        </a:p>
      </dgm:t>
    </dgm:pt>
    <dgm:pt modelId="{D76AE925-985E-4ACF-9125-BBD90AF518DC}" type="parTrans" cxnId="{18ABE4EA-DDB1-4845-AF30-3C3919981E00}">
      <dgm:prSet/>
      <dgm:spPr/>
      <dgm:t>
        <a:bodyPr/>
        <a:lstStyle/>
        <a:p>
          <a:endParaRPr lang="en-US"/>
        </a:p>
      </dgm:t>
    </dgm:pt>
    <dgm:pt modelId="{24FAE065-3849-4DF9-85CA-F448381C16D7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gm:t>
    </dgm:pt>
    <dgm:pt modelId="{313C22EB-B73A-4DE9-9D6C-155B3CA3CE4C}" type="sibTrans" cxnId="{EFF53F40-B39B-4BFA-B14C-26B4E8F6D163}">
      <dgm:prSet/>
      <dgm:spPr/>
      <dgm:t>
        <a:bodyPr/>
        <a:lstStyle/>
        <a:p>
          <a:endParaRPr lang="en-US"/>
        </a:p>
      </dgm:t>
    </dgm:pt>
    <dgm:pt modelId="{C92F43CA-8731-455C-988C-56B72A47C668}" type="parTrans" cxnId="{EFF53F40-B39B-4BFA-B14C-26B4E8F6D163}">
      <dgm:prSet/>
      <dgm:spPr/>
      <dgm:t>
        <a:bodyPr/>
        <a:lstStyle/>
        <a:p>
          <a:endParaRPr lang="en-US"/>
        </a:p>
      </dgm:t>
    </dgm:pt>
    <dgm:pt modelId="{FCC28BED-ADDD-42D1-87F8-C4A79D0C6979}" type="pres">
      <dgm:prSet presAssocID="{E2B76CB4-0816-4A95-9A3D-68E8147C3CEC}" presName="linear" presStyleCnt="0">
        <dgm:presLayoutVars>
          <dgm:animLvl val="lvl"/>
          <dgm:resizeHandles val="exact"/>
        </dgm:presLayoutVars>
      </dgm:prSet>
      <dgm:spPr/>
    </dgm:pt>
    <dgm:pt modelId="{61979EC9-81DC-4C3A-85C3-E45E0DC40D6A}" type="pres">
      <dgm:prSet presAssocID="{0DBA053C-5BE6-4559-A48B-526EB0C4E72A}" presName="parentText" presStyleLbl="node1" presStyleIdx="0" presStyleCnt="3" custScaleY="50753">
        <dgm:presLayoutVars>
          <dgm:chMax val="0"/>
          <dgm:bulletEnabled val="1"/>
        </dgm:presLayoutVars>
      </dgm:prSet>
      <dgm:spPr/>
    </dgm:pt>
    <dgm:pt modelId="{A21B3DEE-E062-4700-8074-A16FD0FDE9FE}" type="pres">
      <dgm:prSet presAssocID="{0DBA053C-5BE6-4559-A48B-526EB0C4E72A}" presName="childText" presStyleLbl="revTx" presStyleIdx="0" presStyleCnt="3">
        <dgm:presLayoutVars>
          <dgm:bulletEnabled val="1"/>
        </dgm:presLayoutVars>
      </dgm:prSet>
      <dgm:spPr/>
    </dgm:pt>
    <dgm:pt modelId="{A9655ADE-D466-4FC2-9412-672F47FFB461}" type="pres">
      <dgm:prSet presAssocID="{23463603-7A4A-42C4-9988-319D5C924910}" presName="parentText" presStyleLbl="node1" presStyleIdx="1" presStyleCnt="3" custScaleY="50753" custLinFactNeighborX="315" custLinFactNeighborY="13762">
        <dgm:presLayoutVars>
          <dgm:chMax val="0"/>
          <dgm:bulletEnabled val="1"/>
        </dgm:presLayoutVars>
      </dgm:prSet>
      <dgm:spPr/>
    </dgm:pt>
    <dgm:pt modelId="{F98103CF-1015-443F-ABE5-D478DBEE1263}" type="pres">
      <dgm:prSet presAssocID="{23463603-7A4A-42C4-9988-319D5C924910}" presName="childText" presStyleLbl="revTx" presStyleIdx="1" presStyleCnt="3" custLinFactNeighborX="315" custLinFactNeighborY="11649">
        <dgm:presLayoutVars>
          <dgm:bulletEnabled val="1"/>
        </dgm:presLayoutVars>
      </dgm:prSet>
      <dgm:spPr/>
    </dgm:pt>
    <dgm:pt modelId="{CDBDDECC-4D2D-4C4D-A8C8-A61A0A7BF12B}" type="pres">
      <dgm:prSet presAssocID="{24FAE065-3849-4DF9-85CA-F448381C16D7}" presName="parentText" presStyleLbl="node1" presStyleIdx="2" presStyleCnt="3" custScaleY="50753" custLinFactNeighborX="-1686" custLinFactNeighborY="-7553">
        <dgm:presLayoutVars>
          <dgm:chMax val="0"/>
          <dgm:bulletEnabled val="1"/>
        </dgm:presLayoutVars>
      </dgm:prSet>
      <dgm:spPr/>
    </dgm:pt>
    <dgm:pt modelId="{D8877224-48C8-461D-9716-E974A0120185}" type="pres">
      <dgm:prSet presAssocID="{24FAE065-3849-4DF9-85CA-F448381C16D7}" presName="childText" presStyleLbl="revTx" presStyleIdx="2" presStyleCnt="3" custLinFactNeighborX="0" custLinFactNeighborY="-6640">
        <dgm:presLayoutVars>
          <dgm:bulletEnabled val="1"/>
        </dgm:presLayoutVars>
      </dgm:prSet>
      <dgm:spPr/>
    </dgm:pt>
  </dgm:ptLst>
  <dgm:cxnLst>
    <dgm:cxn modelId="{F52B3F0E-114F-4D49-BF48-382F09FCEE6F}" type="presOf" srcId="{CFD61632-B798-41EB-9B14-80BEBB28CDBD}" destId="{F98103CF-1015-443F-ABE5-D478DBEE1263}" srcOrd="0" destOrd="0" presId="urn:microsoft.com/office/officeart/2005/8/layout/vList2"/>
    <dgm:cxn modelId="{A6756129-CCE3-4F5B-831D-13B769581D68}" srcId="{E2B76CB4-0816-4A95-9A3D-68E8147C3CEC}" destId="{0DBA053C-5BE6-4559-A48B-526EB0C4E72A}" srcOrd="0" destOrd="0" parTransId="{BB33DB43-C7DF-4C8C-AFCC-8A01318FC9AD}" sibTransId="{9CA3BA8B-2005-4A3D-896E-F5E6319CF500}"/>
    <dgm:cxn modelId="{94760540-6033-40E4-9A81-68559C12DDE5}" type="presOf" srcId="{5DF6C157-0965-474B-B3D9-93C676694B04}" destId="{A21B3DEE-E062-4700-8074-A16FD0FDE9FE}" srcOrd="0" destOrd="1" presId="urn:microsoft.com/office/officeart/2005/8/layout/vList2"/>
    <dgm:cxn modelId="{EFF53F40-B39B-4BFA-B14C-26B4E8F6D163}" srcId="{E2B76CB4-0816-4A95-9A3D-68E8147C3CEC}" destId="{24FAE065-3849-4DF9-85CA-F448381C16D7}" srcOrd="2" destOrd="0" parTransId="{C92F43CA-8731-455C-988C-56B72A47C668}" sibTransId="{313C22EB-B73A-4DE9-9D6C-155B3CA3CE4C}"/>
    <dgm:cxn modelId="{DF138E63-8D14-430F-B29D-A2EC9F7363C2}" srcId="{24FAE065-3849-4DF9-85CA-F448381C16D7}" destId="{C71BF0CD-616A-416A-927E-CDEC2CF1D4E5}" srcOrd="0" destOrd="0" parTransId="{1F7B75E9-4E5D-4BF6-B0A5-72F2688594BC}" sibTransId="{5F08BF83-D82B-46F5-B53F-06614B75EDC3}"/>
    <dgm:cxn modelId="{B11D7F44-4979-432A-BBC0-71D8BC325670}" type="presOf" srcId="{E2B76CB4-0816-4A95-9A3D-68E8147C3CEC}" destId="{FCC28BED-ADDD-42D1-87F8-C4A79D0C6979}" srcOrd="0" destOrd="0" presId="urn:microsoft.com/office/officeart/2005/8/layout/vList2"/>
    <dgm:cxn modelId="{1E19FD51-3A7D-4DEF-98A9-6BCF0BCA963F}" type="presOf" srcId="{0DBA053C-5BE6-4559-A48B-526EB0C4E72A}" destId="{61979EC9-81DC-4C3A-85C3-E45E0DC40D6A}" srcOrd="0" destOrd="0" presId="urn:microsoft.com/office/officeart/2005/8/layout/vList2"/>
    <dgm:cxn modelId="{5A51C452-A8D5-4B11-9774-5DE99CFD29C3}" type="presOf" srcId="{13868D5F-14A9-45B2-9D60-CB05FA888D65}" destId="{A21B3DEE-E062-4700-8074-A16FD0FDE9FE}" srcOrd="0" destOrd="0" presId="urn:microsoft.com/office/officeart/2005/8/layout/vList2"/>
    <dgm:cxn modelId="{0B38D872-000E-49BA-8E06-3AD3DDD80C58}" type="presOf" srcId="{4226ABA6-7059-42D9-BD5F-17FC5777CCD0}" destId="{F98103CF-1015-443F-ABE5-D478DBEE1263}" srcOrd="0" destOrd="1" presId="urn:microsoft.com/office/officeart/2005/8/layout/vList2"/>
    <dgm:cxn modelId="{08E5B35A-9B34-4408-9A1A-EF5C7F9ADAF0}" type="presOf" srcId="{C71BF0CD-616A-416A-927E-CDEC2CF1D4E5}" destId="{D8877224-48C8-461D-9716-E974A0120185}" srcOrd="0" destOrd="0" presId="urn:microsoft.com/office/officeart/2005/8/layout/vList2"/>
    <dgm:cxn modelId="{BD10207B-3655-47A9-A941-E625A8D9F157}" srcId="{0DBA053C-5BE6-4559-A48B-526EB0C4E72A}" destId="{5DF6C157-0965-474B-B3D9-93C676694B04}" srcOrd="1" destOrd="0" parTransId="{499D354B-EF2D-48B2-824E-1EC96C7979EC}" sibTransId="{AF039074-6582-438D-819C-AA38FD809504}"/>
    <dgm:cxn modelId="{9EDC987E-D44F-4469-84F9-4523B5AAD78B}" type="presOf" srcId="{24FAE065-3849-4DF9-85CA-F448381C16D7}" destId="{CDBDDECC-4D2D-4C4D-A8C8-A61A0A7BF12B}" srcOrd="0" destOrd="0" presId="urn:microsoft.com/office/officeart/2005/8/layout/vList2"/>
    <dgm:cxn modelId="{B4C3AA83-B6B0-48B6-9864-47E15857A51F}" srcId="{23463603-7A4A-42C4-9988-319D5C924910}" destId="{4226ABA6-7059-42D9-BD5F-17FC5777CCD0}" srcOrd="1" destOrd="0" parTransId="{0499B3B3-DA4F-41A2-8E14-5FCBB07ACCF6}" sibTransId="{48DD26CE-53FF-4C64-9061-457E64B20A07}"/>
    <dgm:cxn modelId="{EA6DABA1-463D-473C-B3EB-18045D7928A4}" srcId="{0DBA053C-5BE6-4559-A48B-526EB0C4E72A}" destId="{00A1A1A5-6B01-4BB5-8782-711AF137433B}" srcOrd="2" destOrd="0" parTransId="{A7913B54-4466-4FFA-8151-3183C3891B61}" sibTransId="{E1E022B2-E3E3-4F0D-8D90-8B979E6BF211}"/>
    <dgm:cxn modelId="{956683B4-755B-4ADD-B4F8-CA019827C2B4}" srcId="{0DBA053C-5BE6-4559-A48B-526EB0C4E72A}" destId="{13868D5F-14A9-45B2-9D60-CB05FA888D65}" srcOrd="0" destOrd="0" parTransId="{55A9F830-F872-4890-B243-DAC63B2CA594}" sibTransId="{CD8564F3-05C6-4211-924F-651753BE39C4}"/>
    <dgm:cxn modelId="{C7ABB2B4-8A95-4885-B24B-02E8C3C7F0A2}" type="presOf" srcId="{23463603-7A4A-42C4-9988-319D5C924910}" destId="{A9655ADE-D466-4FC2-9412-672F47FFB461}" srcOrd="0" destOrd="0" presId="urn:microsoft.com/office/officeart/2005/8/layout/vList2"/>
    <dgm:cxn modelId="{0B7C55BC-1B7F-4882-9641-8ABDF68B3CF6}" type="presOf" srcId="{00A1A1A5-6B01-4BB5-8782-711AF137433B}" destId="{A21B3DEE-E062-4700-8074-A16FD0FDE9FE}" srcOrd="0" destOrd="2" presId="urn:microsoft.com/office/officeart/2005/8/layout/vList2"/>
    <dgm:cxn modelId="{F34E1ACE-0900-40F1-AC9B-533924AEA674}" srcId="{23463603-7A4A-42C4-9988-319D5C924910}" destId="{CFD61632-B798-41EB-9B14-80BEBB28CDBD}" srcOrd="0" destOrd="0" parTransId="{D81E9FEE-2FC0-46CD-973B-B20E7CD81A1D}" sibTransId="{B20F2442-155B-4B6A-827A-E373D23280A6}"/>
    <dgm:cxn modelId="{18ABE4EA-DDB1-4845-AF30-3C3919981E00}" srcId="{E2B76CB4-0816-4A95-9A3D-68E8147C3CEC}" destId="{23463603-7A4A-42C4-9988-319D5C924910}" srcOrd="1" destOrd="0" parTransId="{D76AE925-985E-4ACF-9125-BBD90AF518DC}" sibTransId="{77AC0817-C62D-4D24-BD32-4DAB8C812A1F}"/>
    <dgm:cxn modelId="{6DC65BCE-FF1A-4937-8953-A46A451A4A2D}" type="presParOf" srcId="{FCC28BED-ADDD-42D1-87F8-C4A79D0C6979}" destId="{61979EC9-81DC-4C3A-85C3-E45E0DC40D6A}" srcOrd="0" destOrd="0" presId="urn:microsoft.com/office/officeart/2005/8/layout/vList2"/>
    <dgm:cxn modelId="{6C958871-AA98-4083-9376-C2D7FC573EC4}" type="presParOf" srcId="{FCC28BED-ADDD-42D1-87F8-C4A79D0C6979}" destId="{A21B3DEE-E062-4700-8074-A16FD0FDE9FE}" srcOrd="1" destOrd="0" presId="urn:microsoft.com/office/officeart/2005/8/layout/vList2"/>
    <dgm:cxn modelId="{297D66A9-E682-41B5-B16D-D39DE1AF2E4D}" type="presParOf" srcId="{FCC28BED-ADDD-42D1-87F8-C4A79D0C6979}" destId="{A9655ADE-D466-4FC2-9412-672F47FFB461}" srcOrd="2" destOrd="0" presId="urn:microsoft.com/office/officeart/2005/8/layout/vList2"/>
    <dgm:cxn modelId="{F2E69DFA-9BA2-42A6-8989-4BF56E0B86E5}" type="presParOf" srcId="{FCC28BED-ADDD-42D1-87F8-C4A79D0C6979}" destId="{F98103CF-1015-443F-ABE5-D478DBEE1263}" srcOrd="3" destOrd="0" presId="urn:microsoft.com/office/officeart/2005/8/layout/vList2"/>
    <dgm:cxn modelId="{59EE8E6D-2C40-43C2-8538-326D5907BD94}" type="presParOf" srcId="{FCC28BED-ADDD-42D1-87F8-C4A79D0C6979}" destId="{CDBDDECC-4D2D-4C4D-A8C8-A61A0A7BF12B}" srcOrd="4" destOrd="0" presId="urn:microsoft.com/office/officeart/2005/8/layout/vList2"/>
    <dgm:cxn modelId="{D2CED393-3AB6-448D-9D0D-6C39FDA1B7A3}" type="presParOf" srcId="{FCC28BED-ADDD-42D1-87F8-C4A79D0C6979}" destId="{D8877224-48C8-461D-9716-E974A012018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B76CB4-0816-4A95-9A3D-68E8147C3C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68D5F-14A9-45B2-9D60-CB05FA888D6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</dgm:t>
    </dgm:pt>
    <dgm:pt modelId="{55A9F830-F872-4890-B243-DAC63B2CA594}" type="parTrans" cxnId="{956683B4-755B-4ADD-B4F8-CA019827C2B4}">
      <dgm:prSet/>
      <dgm:spPr/>
      <dgm:t>
        <a:bodyPr/>
        <a:lstStyle/>
        <a:p>
          <a:endParaRPr lang="en-US"/>
        </a:p>
      </dgm:t>
    </dgm:pt>
    <dgm:pt modelId="{CD8564F3-05C6-4211-924F-651753BE39C4}" type="sibTrans" cxnId="{956683B4-755B-4ADD-B4F8-CA019827C2B4}">
      <dgm:prSet/>
      <dgm:spPr/>
      <dgm:t>
        <a:bodyPr/>
        <a:lstStyle/>
        <a:p>
          <a:endParaRPr lang="en-US"/>
        </a:p>
      </dgm:t>
    </dgm:pt>
    <dgm:pt modelId="{5DF6C157-0965-474B-B3D9-93C676694B0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</dgm:t>
    </dgm:pt>
    <dgm:pt modelId="{499D354B-EF2D-48B2-824E-1EC96C7979EC}" type="parTrans" cxnId="{BD10207B-3655-47A9-A941-E625A8D9F157}">
      <dgm:prSet/>
      <dgm:spPr/>
      <dgm:t>
        <a:bodyPr/>
        <a:lstStyle/>
        <a:p>
          <a:endParaRPr lang="en-US"/>
        </a:p>
      </dgm:t>
    </dgm:pt>
    <dgm:pt modelId="{AF039074-6582-438D-819C-AA38FD809504}" type="sibTrans" cxnId="{BD10207B-3655-47A9-A941-E625A8D9F157}">
      <dgm:prSet/>
      <dgm:spPr/>
      <dgm:t>
        <a:bodyPr/>
        <a:lstStyle/>
        <a:p>
          <a:endParaRPr lang="en-US"/>
        </a:p>
      </dgm:t>
    </dgm:pt>
    <dgm:pt modelId="{00A1A1A5-6B01-4BB5-8782-711AF137433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gm:t>
    </dgm:pt>
    <dgm:pt modelId="{A7913B54-4466-4FFA-8151-3183C3891B61}" type="parTrans" cxnId="{EA6DABA1-463D-473C-B3EB-18045D7928A4}">
      <dgm:prSet/>
      <dgm:spPr/>
      <dgm:t>
        <a:bodyPr/>
        <a:lstStyle/>
        <a:p>
          <a:endParaRPr lang="en-US"/>
        </a:p>
      </dgm:t>
    </dgm:pt>
    <dgm:pt modelId="{E1E022B2-E3E3-4F0D-8D90-8B979E6BF211}" type="sibTrans" cxnId="{EA6DABA1-463D-473C-B3EB-18045D7928A4}">
      <dgm:prSet/>
      <dgm:spPr/>
      <dgm:t>
        <a:bodyPr/>
        <a:lstStyle/>
        <a:p>
          <a:endParaRPr lang="en-US"/>
        </a:p>
      </dgm:t>
    </dgm:pt>
    <dgm:pt modelId="{CFD61632-B798-41EB-9B14-80BEBB28CDBD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</dgm:t>
    </dgm:pt>
    <dgm:pt modelId="{D81E9FEE-2FC0-46CD-973B-B20E7CD81A1D}" type="parTrans" cxnId="{F34E1ACE-0900-40F1-AC9B-533924AEA674}">
      <dgm:prSet/>
      <dgm:spPr/>
      <dgm:t>
        <a:bodyPr/>
        <a:lstStyle/>
        <a:p>
          <a:endParaRPr lang="en-US"/>
        </a:p>
      </dgm:t>
    </dgm:pt>
    <dgm:pt modelId="{B20F2442-155B-4B6A-827A-E373D23280A6}" type="sibTrans" cxnId="{F34E1ACE-0900-40F1-AC9B-533924AEA674}">
      <dgm:prSet/>
      <dgm:spPr/>
      <dgm:t>
        <a:bodyPr/>
        <a:lstStyle/>
        <a:p>
          <a:endParaRPr lang="en-US"/>
        </a:p>
      </dgm:t>
    </dgm:pt>
    <dgm:pt modelId="{4226ABA6-7059-42D9-BD5F-17FC5777CCD0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gm:t>
    </dgm:pt>
    <dgm:pt modelId="{0499B3B3-DA4F-41A2-8E14-5FCBB07ACCF6}" type="parTrans" cxnId="{B4C3AA83-B6B0-48B6-9864-47E15857A51F}">
      <dgm:prSet/>
      <dgm:spPr/>
      <dgm:t>
        <a:bodyPr/>
        <a:lstStyle/>
        <a:p>
          <a:endParaRPr lang="en-US"/>
        </a:p>
      </dgm:t>
    </dgm:pt>
    <dgm:pt modelId="{48DD26CE-53FF-4C64-9061-457E64B20A07}" type="sibTrans" cxnId="{B4C3AA83-B6B0-48B6-9864-47E15857A51F}">
      <dgm:prSet/>
      <dgm:spPr/>
      <dgm:t>
        <a:bodyPr/>
        <a:lstStyle/>
        <a:p>
          <a:endParaRPr lang="en-US"/>
        </a:p>
      </dgm:t>
    </dgm:pt>
    <dgm:pt modelId="{C71BF0CD-616A-416A-927E-CDEC2CF1D4E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gm:t>
    </dgm:pt>
    <dgm:pt modelId="{1F7B75E9-4E5D-4BF6-B0A5-72F2688594BC}" type="parTrans" cxnId="{DF138E63-8D14-430F-B29D-A2EC9F7363C2}">
      <dgm:prSet/>
      <dgm:spPr/>
      <dgm:t>
        <a:bodyPr/>
        <a:lstStyle/>
        <a:p>
          <a:endParaRPr lang="en-US"/>
        </a:p>
      </dgm:t>
    </dgm:pt>
    <dgm:pt modelId="{5F08BF83-D82B-46F5-B53F-06614B75EDC3}" type="sibTrans" cxnId="{DF138E63-8D14-430F-B29D-A2EC9F7363C2}">
      <dgm:prSet/>
      <dgm:spPr/>
      <dgm:t>
        <a:bodyPr/>
        <a:lstStyle/>
        <a:p>
          <a:endParaRPr lang="en-US"/>
        </a:p>
      </dgm:t>
    </dgm:pt>
    <dgm:pt modelId="{0DBA053C-5BE6-4559-A48B-526EB0C4E72A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gm:t>
    </dgm:pt>
    <dgm:pt modelId="{9CA3BA8B-2005-4A3D-896E-F5E6319CF500}" type="sibTrans" cxnId="{A6756129-CCE3-4F5B-831D-13B769581D68}">
      <dgm:prSet/>
      <dgm:spPr/>
      <dgm:t>
        <a:bodyPr/>
        <a:lstStyle/>
        <a:p>
          <a:endParaRPr lang="en-US"/>
        </a:p>
      </dgm:t>
    </dgm:pt>
    <dgm:pt modelId="{BB33DB43-C7DF-4C8C-AFCC-8A01318FC9AD}" type="parTrans" cxnId="{A6756129-CCE3-4F5B-831D-13B769581D68}">
      <dgm:prSet/>
      <dgm:spPr/>
      <dgm:t>
        <a:bodyPr/>
        <a:lstStyle/>
        <a:p>
          <a:endParaRPr lang="en-US"/>
        </a:p>
      </dgm:t>
    </dgm:pt>
    <dgm:pt modelId="{23463603-7A4A-42C4-9988-319D5C924910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gm:t>
    </dgm:pt>
    <dgm:pt modelId="{77AC0817-C62D-4D24-BD32-4DAB8C812A1F}" type="sibTrans" cxnId="{18ABE4EA-DDB1-4845-AF30-3C3919981E00}">
      <dgm:prSet/>
      <dgm:spPr/>
      <dgm:t>
        <a:bodyPr/>
        <a:lstStyle/>
        <a:p>
          <a:endParaRPr lang="en-US"/>
        </a:p>
      </dgm:t>
    </dgm:pt>
    <dgm:pt modelId="{D76AE925-985E-4ACF-9125-BBD90AF518DC}" type="parTrans" cxnId="{18ABE4EA-DDB1-4845-AF30-3C3919981E00}">
      <dgm:prSet/>
      <dgm:spPr/>
      <dgm:t>
        <a:bodyPr/>
        <a:lstStyle/>
        <a:p>
          <a:endParaRPr lang="en-US"/>
        </a:p>
      </dgm:t>
    </dgm:pt>
    <dgm:pt modelId="{24FAE065-3849-4DF9-85CA-F448381C16D7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gm:t>
    </dgm:pt>
    <dgm:pt modelId="{313C22EB-B73A-4DE9-9D6C-155B3CA3CE4C}" type="sibTrans" cxnId="{EFF53F40-B39B-4BFA-B14C-26B4E8F6D163}">
      <dgm:prSet/>
      <dgm:spPr/>
      <dgm:t>
        <a:bodyPr/>
        <a:lstStyle/>
        <a:p>
          <a:endParaRPr lang="en-US"/>
        </a:p>
      </dgm:t>
    </dgm:pt>
    <dgm:pt modelId="{C92F43CA-8731-455C-988C-56B72A47C668}" type="parTrans" cxnId="{EFF53F40-B39B-4BFA-B14C-26B4E8F6D163}">
      <dgm:prSet/>
      <dgm:spPr/>
      <dgm:t>
        <a:bodyPr/>
        <a:lstStyle/>
        <a:p>
          <a:endParaRPr lang="en-US"/>
        </a:p>
      </dgm:t>
    </dgm:pt>
    <dgm:pt modelId="{FCC28BED-ADDD-42D1-87F8-C4A79D0C6979}" type="pres">
      <dgm:prSet presAssocID="{E2B76CB4-0816-4A95-9A3D-68E8147C3CEC}" presName="linear" presStyleCnt="0">
        <dgm:presLayoutVars>
          <dgm:animLvl val="lvl"/>
          <dgm:resizeHandles val="exact"/>
        </dgm:presLayoutVars>
      </dgm:prSet>
      <dgm:spPr/>
    </dgm:pt>
    <dgm:pt modelId="{61979EC9-81DC-4C3A-85C3-E45E0DC40D6A}" type="pres">
      <dgm:prSet presAssocID="{0DBA053C-5BE6-4559-A48B-526EB0C4E72A}" presName="parentText" presStyleLbl="node1" presStyleIdx="0" presStyleCnt="3" custScaleY="50753">
        <dgm:presLayoutVars>
          <dgm:chMax val="0"/>
          <dgm:bulletEnabled val="1"/>
        </dgm:presLayoutVars>
      </dgm:prSet>
      <dgm:spPr/>
    </dgm:pt>
    <dgm:pt modelId="{A21B3DEE-E062-4700-8074-A16FD0FDE9FE}" type="pres">
      <dgm:prSet presAssocID="{0DBA053C-5BE6-4559-A48B-526EB0C4E72A}" presName="childText" presStyleLbl="revTx" presStyleIdx="0" presStyleCnt="3">
        <dgm:presLayoutVars>
          <dgm:bulletEnabled val="1"/>
        </dgm:presLayoutVars>
      </dgm:prSet>
      <dgm:spPr/>
    </dgm:pt>
    <dgm:pt modelId="{A9655ADE-D466-4FC2-9412-672F47FFB461}" type="pres">
      <dgm:prSet presAssocID="{23463603-7A4A-42C4-9988-319D5C924910}" presName="parentText" presStyleLbl="node1" presStyleIdx="1" presStyleCnt="3" custScaleY="50753" custLinFactNeighborX="315" custLinFactNeighborY="13762">
        <dgm:presLayoutVars>
          <dgm:chMax val="0"/>
          <dgm:bulletEnabled val="1"/>
        </dgm:presLayoutVars>
      </dgm:prSet>
      <dgm:spPr/>
    </dgm:pt>
    <dgm:pt modelId="{F98103CF-1015-443F-ABE5-D478DBEE1263}" type="pres">
      <dgm:prSet presAssocID="{23463603-7A4A-42C4-9988-319D5C924910}" presName="childText" presStyleLbl="revTx" presStyleIdx="1" presStyleCnt="3" custLinFactNeighborX="315" custLinFactNeighborY="11649">
        <dgm:presLayoutVars>
          <dgm:bulletEnabled val="1"/>
        </dgm:presLayoutVars>
      </dgm:prSet>
      <dgm:spPr/>
    </dgm:pt>
    <dgm:pt modelId="{CDBDDECC-4D2D-4C4D-A8C8-A61A0A7BF12B}" type="pres">
      <dgm:prSet presAssocID="{24FAE065-3849-4DF9-85CA-F448381C16D7}" presName="parentText" presStyleLbl="node1" presStyleIdx="2" presStyleCnt="3" custScaleY="50753" custLinFactNeighborX="-1686" custLinFactNeighborY="-7553">
        <dgm:presLayoutVars>
          <dgm:chMax val="0"/>
          <dgm:bulletEnabled val="1"/>
        </dgm:presLayoutVars>
      </dgm:prSet>
      <dgm:spPr/>
    </dgm:pt>
    <dgm:pt modelId="{D8877224-48C8-461D-9716-E974A0120185}" type="pres">
      <dgm:prSet presAssocID="{24FAE065-3849-4DF9-85CA-F448381C16D7}" presName="childText" presStyleLbl="revTx" presStyleIdx="2" presStyleCnt="3" custLinFactNeighborX="0" custLinFactNeighborY="-6640">
        <dgm:presLayoutVars>
          <dgm:bulletEnabled val="1"/>
        </dgm:presLayoutVars>
      </dgm:prSet>
      <dgm:spPr/>
    </dgm:pt>
  </dgm:ptLst>
  <dgm:cxnLst>
    <dgm:cxn modelId="{F52B3F0E-114F-4D49-BF48-382F09FCEE6F}" type="presOf" srcId="{CFD61632-B798-41EB-9B14-80BEBB28CDBD}" destId="{F98103CF-1015-443F-ABE5-D478DBEE1263}" srcOrd="0" destOrd="0" presId="urn:microsoft.com/office/officeart/2005/8/layout/vList2"/>
    <dgm:cxn modelId="{A6756129-CCE3-4F5B-831D-13B769581D68}" srcId="{E2B76CB4-0816-4A95-9A3D-68E8147C3CEC}" destId="{0DBA053C-5BE6-4559-A48B-526EB0C4E72A}" srcOrd="0" destOrd="0" parTransId="{BB33DB43-C7DF-4C8C-AFCC-8A01318FC9AD}" sibTransId="{9CA3BA8B-2005-4A3D-896E-F5E6319CF500}"/>
    <dgm:cxn modelId="{94760540-6033-40E4-9A81-68559C12DDE5}" type="presOf" srcId="{5DF6C157-0965-474B-B3D9-93C676694B04}" destId="{A21B3DEE-E062-4700-8074-A16FD0FDE9FE}" srcOrd="0" destOrd="1" presId="urn:microsoft.com/office/officeart/2005/8/layout/vList2"/>
    <dgm:cxn modelId="{EFF53F40-B39B-4BFA-B14C-26B4E8F6D163}" srcId="{E2B76CB4-0816-4A95-9A3D-68E8147C3CEC}" destId="{24FAE065-3849-4DF9-85CA-F448381C16D7}" srcOrd="2" destOrd="0" parTransId="{C92F43CA-8731-455C-988C-56B72A47C668}" sibTransId="{313C22EB-B73A-4DE9-9D6C-155B3CA3CE4C}"/>
    <dgm:cxn modelId="{DF138E63-8D14-430F-B29D-A2EC9F7363C2}" srcId="{24FAE065-3849-4DF9-85CA-F448381C16D7}" destId="{C71BF0CD-616A-416A-927E-CDEC2CF1D4E5}" srcOrd="0" destOrd="0" parTransId="{1F7B75E9-4E5D-4BF6-B0A5-72F2688594BC}" sibTransId="{5F08BF83-D82B-46F5-B53F-06614B75EDC3}"/>
    <dgm:cxn modelId="{B11D7F44-4979-432A-BBC0-71D8BC325670}" type="presOf" srcId="{E2B76CB4-0816-4A95-9A3D-68E8147C3CEC}" destId="{FCC28BED-ADDD-42D1-87F8-C4A79D0C6979}" srcOrd="0" destOrd="0" presId="urn:microsoft.com/office/officeart/2005/8/layout/vList2"/>
    <dgm:cxn modelId="{1E19FD51-3A7D-4DEF-98A9-6BCF0BCA963F}" type="presOf" srcId="{0DBA053C-5BE6-4559-A48B-526EB0C4E72A}" destId="{61979EC9-81DC-4C3A-85C3-E45E0DC40D6A}" srcOrd="0" destOrd="0" presId="urn:microsoft.com/office/officeart/2005/8/layout/vList2"/>
    <dgm:cxn modelId="{5A51C452-A8D5-4B11-9774-5DE99CFD29C3}" type="presOf" srcId="{13868D5F-14A9-45B2-9D60-CB05FA888D65}" destId="{A21B3DEE-E062-4700-8074-A16FD0FDE9FE}" srcOrd="0" destOrd="0" presId="urn:microsoft.com/office/officeart/2005/8/layout/vList2"/>
    <dgm:cxn modelId="{0B38D872-000E-49BA-8E06-3AD3DDD80C58}" type="presOf" srcId="{4226ABA6-7059-42D9-BD5F-17FC5777CCD0}" destId="{F98103CF-1015-443F-ABE5-D478DBEE1263}" srcOrd="0" destOrd="1" presId="urn:microsoft.com/office/officeart/2005/8/layout/vList2"/>
    <dgm:cxn modelId="{08E5B35A-9B34-4408-9A1A-EF5C7F9ADAF0}" type="presOf" srcId="{C71BF0CD-616A-416A-927E-CDEC2CF1D4E5}" destId="{D8877224-48C8-461D-9716-E974A0120185}" srcOrd="0" destOrd="0" presId="urn:microsoft.com/office/officeart/2005/8/layout/vList2"/>
    <dgm:cxn modelId="{BD10207B-3655-47A9-A941-E625A8D9F157}" srcId="{0DBA053C-5BE6-4559-A48B-526EB0C4E72A}" destId="{5DF6C157-0965-474B-B3D9-93C676694B04}" srcOrd="1" destOrd="0" parTransId="{499D354B-EF2D-48B2-824E-1EC96C7979EC}" sibTransId="{AF039074-6582-438D-819C-AA38FD809504}"/>
    <dgm:cxn modelId="{9EDC987E-D44F-4469-84F9-4523B5AAD78B}" type="presOf" srcId="{24FAE065-3849-4DF9-85CA-F448381C16D7}" destId="{CDBDDECC-4D2D-4C4D-A8C8-A61A0A7BF12B}" srcOrd="0" destOrd="0" presId="urn:microsoft.com/office/officeart/2005/8/layout/vList2"/>
    <dgm:cxn modelId="{B4C3AA83-B6B0-48B6-9864-47E15857A51F}" srcId="{23463603-7A4A-42C4-9988-319D5C924910}" destId="{4226ABA6-7059-42D9-BD5F-17FC5777CCD0}" srcOrd="1" destOrd="0" parTransId="{0499B3B3-DA4F-41A2-8E14-5FCBB07ACCF6}" sibTransId="{48DD26CE-53FF-4C64-9061-457E64B20A07}"/>
    <dgm:cxn modelId="{EA6DABA1-463D-473C-B3EB-18045D7928A4}" srcId="{0DBA053C-5BE6-4559-A48B-526EB0C4E72A}" destId="{00A1A1A5-6B01-4BB5-8782-711AF137433B}" srcOrd="2" destOrd="0" parTransId="{A7913B54-4466-4FFA-8151-3183C3891B61}" sibTransId="{E1E022B2-E3E3-4F0D-8D90-8B979E6BF211}"/>
    <dgm:cxn modelId="{956683B4-755B-4ADD-B4F8-CA019827C2B4}" srcId="{0DBA053C-5BE6-4559-A48B-526EB0C4E72A}" destId="{13868D5F-14A9-45B2-9D60-CB05FA888D65}" srcOrd="0" destOrd="0" parTransId="{55A9F830-F872-4890-B243-DAC63B2CA594}" sibTransId="{CD8564F3-05C6-4211-924F-651753BE39C4}"/>
    <dgm:cxn modelId="{C7ABB2B4-8A95-4885-B24B-02E8C3C7F0A2}" type="presOf" srcId="{23463603-7A4A-42C4-9988-319D5C924910}" destId="{A9655ADE-D466-4FC2-9412-672F47FFB461}" srcOrd="0" destOrd="0" presId="urn:microsoft.com/office/officeart/2005/8/layout/vList2"/>
    <dgm:cxn modelId="{0B7C55BC-1B7F-4882-9641-8ABDF68B3CF6}" type="presOf" srcId="{00A1A1A5-6B01-4BB5-8782-711AF137433B}" destId="{A21B3DEE-E062-4700-8074-A16FD0FDE9FE}" srcOrd="0" destOrd="2" presId="urn:microsoft.com/office/officeart/2005/8/layout/vList2"/>
    <dgm:cxn modelId="{F34E1ACE-0900-40F1-AC9B-533924AEA674}" srcId="{23463603-7A4A-42C4-9988-319D5C924910}" destId="{CFD61632-B798-41EB-9B14-80BEBB28CDBD}" srcOrd="0" destOrd="0" parTransId="{D81E9FEE-2FC0-46CD-973B-B20E7CD81A1D}" sibTransId="{B20F2442-155B-4B6A-827A-E373D23280A6}"/>
    <dgm:cxn modelId="{18ABE4EA-DDB1-4845-AF30-3C3919981E00}" srcId="{E2B76CB4-0816-4A95-9A3D-68E8147C3CEC}" destId="{23463603-7A4A-42C4-9988-319D5C924910}" srcOrd="1" destOrd="0" parTransId="{D76AE925-985E-4ACF-9125-BBD90AF518DC}" sibTransId="{77AC0817-C62D-4D24-BD32-4DAB8C812A1F}"/>
    <dgm:cxn modelId="{6DC65BCE-FF1A-4937-8953-A46A451A4A2D}" type="presParOf" srcId="{FCC28BED-ADDD-42D1-87F8-C4A79D0C6979}" destId="{61979EC9-81DC-4C3A-85C3-E45E0DC40D6A}" srcOrd="0" destOrd="0" presId="urn:microsoft.com/office/officeart/2005/8/layout/vList2"/>
    <dgm:cxn modelId="{6C958871-AA98-4083-9376-C2D7FC573EC4}" type="presParOf" srcId="{FCC28BED-ADDD-42D1-87F8-C4A79D0C6979}" destId="{A21B3DEE-E062-4700-8074-A16FD0FDE9FE}" srcOrd="1" destOrd="0" presId="urn:microsoft.com/office/officeart/2005/8/layout/vList2"/>
    <dgm:cxn modelId="{297D66A9-E682-41B5-B16D-D39DE1AF2E4D}" type="presParOf" srcId="{FCC28BED-ADDD-42D1-87F8-C4A79D0C6979}" destId="{A9655ADE-D466-4FC2-9412-672F47FFB461}" srcOrd="2" destOrd="0" presId="urn:microsoft.com/office/officeart/2005/8/layout/vList2"/>
    <dgm:cxn modelId="{F2E69DFA-9BA2-42A6-8989-4BF56E0B86E5}" type="presParOf" srcId="{FCC28BED-ADDD-42D1-87F8-C4A79D0C6979}" destId="{F98103CF-1015-443F-ABE5-D478DBEE1263}" srcOrd="3" destOrd="0" presId="urn:microsoft.com/office/officeart/2005/8/layout/vList2"/>
    <dgm:cxn modelId="{59EE8E6D-2C40-43C2-8538-326D5907BD94}" type="presParOf" srcId="{FCC28BED-ADDD-42D1-87F8-C4A79D0C6979}" destId="{CDBDDECC-4D2D-4C4D-A8C8-A61A0A7BF12B}" srcOrd="4" destOrd="0" presId="urn:microsoft.com/office/officeart/2005/8/layout/vList2"/>
    <dgm:cxn modelId="{D2CED393-3AB6-448D-9D0D-6C39FDA1B7A3}" type="presParOf" srcId="{FCC28BED-ADDD-42D1-87F8-C4A79D0C6979}" destId="{D8877224-48C8-461D-9716-E974A012018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64661-B49D-4488-BF59-B9C5E361EA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A10504-4396-4F80-9E1A-24053E7D7515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Detention savings</a:t>
          </a:r>
        </a:p>
      </dgm:t>
    </dgm:pt>
    <dgm:pt modelId="{6228B732-DBF8-4338-B8AB-464F35B861A0}" type="parTrans" cxnId="{D136237C-980F-4993-A261-BE5F9EE3104E}">
      <dgm:prSet/>
      <dgm:spPr/>
      <dgm:t>
        <a:bodyPr/>
        <a:lstStyle/>
        <a:p>
          <a:endParaRPr lang="en-US"/>
        </a:p>
      </dgm:t>
    </dgm:pt>
    <dgm:pt modelId="{06DC56E4-9412-4AF0-A3A7-093D57FAA600}" type="sibTrans" cxnId="{D136237C-980F-4993-A261-BE5F9EE3104E}">
      <dgm:prSet/>
      <dgm:spPr/>
      <dgm:t>
        <a:bodyPr/>
        <a:lstStyle/>
        <a:p>
          <a:endParaRPr lang="en-US"/>
        </a:p>
      </dgm:t>
    </dgm:pt>
    <dgm:pt modelId="{15911099-9260-4234-9C6F-C32453EC3A86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$83/day per person = $67,139,720/year</a:t>
          </a:r>
        </a:p>
      </dgm:t>
    </dgm:pt>
    <dgm:pt modelId="{03EC3897-1C0E-4C12-8317-F23BEDA0EDBF}" type="parTrans" cxnId="{9DBA8444-4BE9-4510-B0F3-03E4FE621893}">
      <dgm:prSet/>
      <dgm:spPr/>
      <dgm:t>
        <a:bodyPr/>
        <a:lstStyle/>
        <a:p>
          <a:endParaRPr lang="en-US"/>
        </a:p>
      </dgm:t>
    </dgm:pt>
    <dgm:pt modelId="{FF0814DA-6642-41BC-A127-0EDC66B791A1}" type="sibTrans" cxnId="{9DBA8444-4BE9-4510-B0F3-03E4FE621893}">
      <dgm:prSet/>
      <dgm:spPr/>
      <dgm:t>
        <a:bodyPr/>
        <a:lstStyle/>
        <a:p>
          <a:endParaRPr lang="en-US"/>
        </a:p>
      </dgm:t>
    </dgm:pt>
    <dgm:pt modelId="{BB0577A2-7E5B-4AF8-9B18-728BD7B8E559}" type="pres">
      <dgm:prSet presAssocID="{F4C64661-B49D-4488-BF59-B9C5E361EA0C}" presName="linear" presStyleCnt="0">
        <dgm:presLayoutVars>
          <dgm:animLvl val="lvl"/>
          <dgm:resizeHandles val="exact"/>
        </dgm:presLayoutVars>
      </dgm:prSet>
      <dgm:spPr/>
    </dgm:pt>
    <dgm:pt modelId="{526F99FD-DAE2-49C3-B2BA-F69418584624}" type="pres">
      <dgm:prSet presAssocID="{ACA10504-4396-4F80-9E1A-24053E7D751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7A410D2-C98C-408D-A989-D784516C5FFF}" type="pres">
      <dgm:prSet presAssocID="{ACA10504-4396-4F80-9E1A-24053E7D751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F37EC39-599C-42FD-8246-EE1E1ECE1EEB}" type="presOf" srcId="{F4C64661-B49D-4488-BF59-B9C5E361EA0C}" destId="{BB0577A2-7E5B-4AF8-9B18-728BD7B8E559}" srcOrd="0" destOrd="0" presId="urn:microsoft.com/office/officeart/2005/8/layout/vList2"/>
    <dgm:cxn modelId="{9DBA8444-4BE9-4510-B0F3-03E4FE621893}" srcId="{ACA10504-4396-4F80-9E1A-24053E7D7515}" destId="{15911099-9260-4234-9C6F-C32453EC3A86}" srcOrd="0" destOrd="0" parTransId="{03EC3897-1C0E-4C12-8317-F23BEDA0EDBF}" sibTransId="{FF0814DA-6642-41BC-A127-0EDC66B791A1}"/>
    <dgm:cxn modelId="{7D2E4874-33F4-476F-8822-A6F0A7668FAD}" type="presOf" srcId="{ACA10504-4396-4F80-9E1A-24053E7D7515}" destId="{526F99FD-DAE2-49C3-B2BA-F69418584624}" srcOrd="0" destOrd="0" presId="urn:microsoft.com/office/officeart/2005/8/layout/vList2"/>
    <dgm:cxn modelId="{D136237C-980F-4993-A261-BE5F9EE3104E}" srcId="{F4C64661-B49D-4488-BF59-B9C5E361EA0C}" destId="{ACA10504-4396-4F80-9E1A-24053E7D7515}" srcOrd="0" destOrd="0" parTransId="{6228B732-DBF8-4338-B8AB-464F35B861A0}" sibTransId="{06DC56E4-9412-4AF0-A3A7-093D57FAA600}"/>
    <dgm:cxn modelId="{505A3FE6-F818-499A-9580-82B8C89B1C36}" type="presOf" srcId="{15911099-9260-4234-9C6F-C32453EC3A86}" destId="{F7A410D2-C98C-408D-A989-D784516C5FFF}" srcOrd="0" destOrd="0" presId="urn:microsoft.com/office/officeart/2005/8/layout/vList2"/>
    <dgm:cxn modelId="{840337B0-4442-4943-A947-729573F06DCE}" type="presParOf" srcId="{BB0577A2-7E5B-4AF8-9B18-728BD7B8E559}" destId="{526F99FD-DAE2-49C3-B2BA-F69418584624}" srcOrd="0" destOrd="0" presId="urn:microsoft.com/office/officeart/2005/8/layout/vList2"/>
    <dgm:cxn modelId="{BB7226B9-F4A3-4C43-B9A8-84C4D0700A33}" type="presParOf" srcId="{BB0577A2-7E5B-4AF8-9B18-728BD7B8E559}" destId="{F7A410D2-C98C-408D-A989-D784516C5F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B76CB4-0816-4A95-9A3D-68E8147C3C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68D5F-14A9-45B2-9D60-CB05FA888D6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</dgm:t>
    </dgm:pt>
    <dgm:pt modelId="{55A9F830-F872-4890-B243-DAC63B2CA594}" type="parTrans" cxnId="{956683B4-755B-4ADD-B4F8-CA019827C2B4}">
      <dgm:prSet/>
      <dgm:spPr/>
      <dgm:t>
        <a:bodyPr/>
        <a:lstStyle/>
        <a:p>
          <a:endParaRPr lang="en-US"/>
        </a:p>
      </dgm:t>
    </dgm:pt>
    <dgm:pt modelId="{CD8564F3-05C6-4211-924F-651753BE39C4}" type="sibTrans" cxnId="{956683B4-755B-4ADD-B4F8-CA019827C2B4}">
      <dgm:prSet/>
      <dgm:spPr/>
      <dgm:t>
        <a:bodyPr/>
        <a:lstStyle/>
        <a:p>
          <a:endParaRPr lang="en-US"/>
        </a:p>
      </dgm:t>
    </dgm:pt>
    <dgm:pt modelId="{5DF6C157-0965-474B-B3D9-93C676694B04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</dgm:t>
    </dgm:pt>
    <dgm:pt modelId="{499D354B-EF2D-48B2-824E-1EC96C7979EC}" type="parTrans" cxnId="{BD10207B-3655-47A9-A941-E625A8D9F157}">
      <dgm:prSet/>
      <dgm:spPr/>
      <dgm:t>
        <a:bodyPr/>
        <a:lstStyle/>
        <a:p>
          <a:endParaRPr lang="en-US"/>
        </a:p>
      </dgm:t>
    </dgm:pt>
    <dgm:pt modelId="{AF039074-6582-438D-819C-AA38FD809504}" type="sibTrans" cxnId="{BD10207B-3655-47A9-A941-E625A8D9F157}">
      <dgm:prSet/>
      <dgm:spPr/>
      <dgm:t>
        <a:bodyPr/>
        <a:lstStyle/>
        <a:p>
          <a:endParaRPr lang="en-US"/>
        </a:p>
      </dgm:t>
    </dgm:pt>
    <dgm:pt modelId="{00A1A1A5-6B01-4BB5-8782-711AF137433B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gm:t>
    </dgm:pt>
    <dgm:pt modelId="{A7913B54-4466-4FFA-8151-3183C3891B61}" type="parTrans" cxnId="{EA6DABA1-463D-473C-B3EB-18045D7928A4}">
      <dgm:prSet/>
      <dgm:spPr/>
      <dgm:t>
        <a:bodyPr/>
        <a:lstStyle/>
        <a:p>
          <a:endParaRPr lang="en-US"/>
        </a:p>
      </dgm:t>
    </dgm:pt>
    <dgm:pt modelId="{E1E022B2-E3E3-4F0D-8D90-8B979E6BF211}" type="sibTrans" cxnId="{EA6DABA1-463D-473C-B3EB-18045D7928A4}">
      <dgm:prSet/>
      <dgm:spPr/>
      <dgm:t>
        <a:bodyPr/>
        <a:lstStyle/>
        <a:p>
          <a:endParaRPr lang="en-US"/>
        </a:p>
      </dgm:t>
    </dgm:pt>
    <dgm:pt modelId="{CFD61632-B798-41EB-9B14-80BEBB28CDBD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</dgm:t>
    </dgm:pt>
    <dgm:pt modelId="{D81E9FEE-2FC0-46CD-973B-B20E7CD81A1D}" type="parTrans" cxnId="{F34E1ACE-0900-40F1-AC9B-533924AEA674}">
      <dgm:prSet/>
      <dgm:spPr/>
      <dgm:t>
        <a:bodyPr/>
        <a:lstStyle/>
        <a:p>
          <a:endParaRPr lang="en-US"/>
        </a:p>
      </dgm:t>
    </dgm:pt>
    <dgm:pt modelId="{B20F2442-155B-4B6A-827A-E373D23280A6}" type="sibTrans" cxnId="{F34E1ACE-0900-40F1-AC9B-533924AEA674}">
      <dgm:prSet/>
      <dgm:spPr/>
      <dgm:t>
        <a:bodyPr/>
        <a:lstStyle/>
        <a:p>
          <a:endParaRPr lang="en-US"/>
        </a:p>
      </dgm:t>
    </dgm:pt>
    <dgm:pt modelId="{4226ABA6-7059-42D9-BD5F-17FC5777CCD0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gm:t>
    </dgm:pt>
    <dgm:pt modelId="{0499B3B3-DA4F-41A2-8E14-5FCBB07ACCF6}" type="parTrans" cxnId="{B4C3AA83-B6B0-48B6-9864-47E15857A51F}">
      <dgm:prSet/>
      <dgm:spPr/>
      <dgm:t>
        <a:bodyPr/>
        <a:lstStyle/>
        <a:p>
          <a:endParaRPr lang="en-US"/>
        </a:p>
      </dgm:t>
    </dgm:pt>
    <dgm:pt modelId="{48DD26CE-53FF-4C64-9061-457E64B20A07}" type="sibTrans" cxnId="{B4C3AA83-B6B0-48B6-9864-47E15857A51F}">
      <dgm:prSet/>
      <dgm:spPr/>
      <dgm:t>
        <a:bodyPr/>
        <a:lstStyle/>
        <a:p>
          <a:endParaRPr lang="en-US"/>
        </a:p>
      </dgm:t>
    </dgm:pt>
    <dgm:pt modelId="{C71BF0CD-616A-416A-927E-CDEC2CF1D4E5}">
      <dgm:prSet custT="1"/>
      <dgm:spPr/>
      <dgm:t>
        <a:bodyPr/>
        <a:lstStyle/>
        <a:p>
          <a:r>
            <a:rPr lang="en-US" sz="18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gm:t>
    </dgm:pt>
    <dgm:pt modelId="{1F7B75E9-4E5D-4BF6-B0A5-72F2688594BC}" type="parTrans" cxnId="{DF138E63-8D14-430F-B29D-A2EC9F7363C2}">
      <dgm:prSet/>
      <dgm:spPr/>
      <dgm:t>
        <a:bodyPr/>
        <a:lstStyle/>
        <a:p>
          <a:endParaRPr lang="en-US"/>
        </a:p>
      </dgm:t>
    </dgm:pt>
    <dgm:pt modelId="{5F08BF83-D82B-46F5-B53F-06614B75EDC3}" type="sibTrans" cxnId="{DF138E63-8D14-430F-B29D-A2EC9F7363C2}">
      <dgm:prSet/>
      <dgm:spPr/>
      <dgm:t>
        <a:bodyPr/>
        <a:lstStyle/>
        <a:p>
          <a:endParaRPr lang="en-US"/>
        </a:p>
      </dgm:t>
    </dgm:pt>
    <dgm:pt modelId="{0DBA053C-5BE6-4559-A48B-526EB0C4E72A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gm:t>
    </dgm:pt>
    <dgm:pt modelId="{9CA3BA8B-2005-4A3D-896E-F5E6319CF500}" type="sibTrans" cxnId="{A6756129-CCE3-4F5B-831D-13B769581D68}">
      <dgm:prSet/>
      <dgm:spPr/>
      <dgm:t>
        <a:bodyPr/>
        <a:lstStyle/>
        <a:p>
          <a:endParaRPr lang="en-US"/>
        </a:p>
      </dgm:t>
    </dgm:pt>
    <dgm:pt modelId="{BB33DB43-C7DF-4C8C-AFCC-8A01318FC9AD}" type="parTrans" cxnId="{A6756129-CCE3-4F5B-831D-13B769581D68}">
      <dgm:prSet/>
      <dgm:spPr/>
      <dgm:t>
        <a:bodyPr/>
        <a:lstStyle/>
        <a:p>
          <a:endParaRPr lang="en-US"/>
        </a:p>
      </dgm:t>
    </dgm:pt>
    <dgm:pt modelId="{23463603-7A4A-42C4-9988-319D5C924910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gm:t>
    </dgm:pt>
    <dgm:pt modelId="{77AC0817-C62D-4D24-BD32-4DAB8C812A1F}" type="sibTrans" cxnId="{18ABE4EA-DDB1-4845-AF30-3C3919981E00}">
      <dgm:prSet/>
      <dgm:spPr/>
      <dgm:t>
        <a:bodyPr/>
        <a:lstStyle/>
        <a:p>
          <a:endParaRPr lang="en-US"/>
        </a:p>
      </dgm:t>
    </dgm:pt>
    <dgm:pt modelId="{D76AE925-985E-4ACF-9125-BBD90AF518DC}" type="parTrans" cxnId="{18ABE4EA-DDB1-4845-AF30-3C3919981E00}">
      <dgm:prSet/>
      <dgm:spPr/>
      <dgm:t>
        <a:bodyPr/>
        <a:lstStyle/>
        <a:p>
          <a:endParaRPr lang="en-US"/>
        </a:p>
      </dgm:t>
    </dgm:pt>
    <dgm:pt modelId="{24FAE065-3849-4DF9-85CA-F448381C16D7}">
      <dgm:prSet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gm:t>
    </dgm:pt>
    <dgm:pt modelId="{313C22EB-B73A-4DE9-9D6C-155B3CA3CE4C}" type="sibTrans" cxnId="{EFF53F40-B39B-4BFA-B14C-26B4E8F6D163}">
      <dgm:prSet/>
      <dgm:spPr/>
      <dgm:t>
        <a:bodyPr/>
        <a:lstStyle/>
        <a:p>
          <a:endParaRPr lang="en-US"/>
        </a:p>
      </dgm:t>
    </dgm:pt>
    <dgm:pt modelId="{C92F43CA-8731-455C-988C-56B72A47C668}" type="parTrans" cxnId="{EFF53F40-B39B-4BFA-B14C-26B4E8F6D163}">
      <dgm:prSet/>
      <dgm:spPr/>
      <dgm:t>
        <a:bodyPr/>
        <a:lstStyle/>
        <a:p>
          <a:endParaRPr lang="en-US"/>
        </a:p>
      </dgm:t>
    </dgm:pt>
    <dgm:pt modelId="{FCC28BED-ADDD-42D1-87F8-C4A79D0C6979}" type="pres">
      <dgm:prSet presAssocID="{E2B76CB4-0816-4A95-9A3D-68E8147C3CEC}" presName="linear" presStyleCnt="0">
        <dgm:presLayoutVars>
          <dgm:animLvl val="lvl"/>
          <dgm:resizeHandles val="exact"/>
        </dgm:presLayoutVars>
      </dgm:prSet>
      <dgm:spPr/>
    </dgm:pt>
    <dgm:pt modelId="{61979EC9-81DC-4C3A-85C3-E45E0DC40D6A}" type="pres">
      <dgm:prSet presAssocID="{0DBA053C-5BE6-4559-A48B-526EB0C4E72A}" presName="parentText" presStyleLbl="node1" presStyleIdx="0" presStyleCnt="3" custScaleY="50753">
        <dgm:presLayoutVars>
          <dgm:chMax val="0"/>
          <dgm:bulletEnabled val="1"/>
        </dgm:presLayoutVars>
      </dgm:prSet>
      <dgm:spPr/>
    </dgm:pt>
    <dgm:pt modelId="{A21B3DEE-E062-4700-8074-A16FD0FDE9FE}" type="pres">
      <dgm:prSet presAssocID="{0DBA053C-5BE6-4559-A48B-526EB0C4E72A}" presName="childText" presStyleLbl="revTx" presStyleIdx="0" presStyleCnt="3">
        <dgm:presLayoutVars>
          <dgm:bulletEnabled val="1"/>
        </dgm:presLayoutVars>
      </dgm:prSet>
      <dgm:spPr/>
    </dgm:pt>
    <dgm:pt modelId="{A9655ADE-D466-4FC2-9412-672F47FFB461}" type="pres">
      <dgm:prSet presAssocID="{23463603-7A4A-42C4-9988-319D5C924910}" presName="parentText" presStyleLbl="node1" presStyleIdx="1" presStyleCnt="3" custScaleY="50753" custLinFactNeighborX="315" custLinFactNeighborY="13762">
        <dgm:presLayoutVars>
          <dgm:chMax val="0"/>
          <dgm:bulletEnabled val="1"/>
        </dgm:presLayoutVars>
      </dgm:prSet>
      <dgm:spPr/>
    </dgm:pt>
    <dgm:pt modelId="{F98103CF-1015-443F-ABE5-D478DBEE1263}" type="pres">
      <dgm:prSet presAssocID="{23463603-7A4A-42C4-9988-319D5C924910}" presName="childText" presStyleLbl="revTx" presStyleIdx="1" presStyleCnt="3" custLinFactNeighborX="315" custLinFactNeighborY="11649">
        <dgm:presLayoutVars>
          <dgm:bulletEnabled val="1"/>
        </dgm:presLayoutVars>
      </dgm:prSet>
      <dgm:spPr/>
    </dgm:pt>
    <dgm:pt modelId="{CDBDDECC-4D2D-4C4D-A8C8-A61A0A7BF12B}" type="pres">
      <dgm:prSet presAssocID="{24FAE065-3849-4DF9-85CA-F448381C16D7}" presName="parentText" presStyleLbl="node1" presStyleIdx="2" presStyleCnt="3" custScaleY="50753" custLinFactNeighborX="-1686" custLinFactNeighborY="-7553">
        <dgm:presLayoutVars>
          <dgm:chMax val="0"/>
          <dgm:bulletEnabled val="1"/>
        </dgm:presLayoutVars>
      </dgm:prSet>
      <dgm:spPr/>
    </dgm:pt>
    <dgm:pt modelId="{D8877224-48C8-461D-9716-E974A0120185}" type="pres">
      <dgm:prSet presAssocID="{24FAE065-3849-4DF9-85CA-F448381C16D7}" presName="childText" presStyleLbl="revTx" presStyleIdx="2" presStyleCnt="3" custLinFactNeighborX="0" custLinFactNeighborY="-6640">
        <dgm:presLayoutVars>
          <dgm:bulletEnabled val="1"/>
        </dgm:presLayoutVars>
      </dgm:prSet>
      <dgm:spPr/>
    </dgm:pt>
  </dgm:ptLst>
  <dgm:cxnLst>
    <dgm:cxn modelId="{F52B3F0E-114F-4D49-BF48-382F09FCEE6F}" type="presOf" srcId="{CFD61632-B798-41EB-9B14-80BEBB28CDBD}" destId="{F98103CF-1015-443F-ABE5-D478DBEE1263}" srcOrd="0" destOrd="0" presId="urn:microsoft.com/office/officeart/2005/8/layout/vList2"/>
    <dgm:cxn modelId="{A6756129-CCE3-4F5B-831D-13B769581D68}" srcId="{E2B76CB4-0816-4A95-9A3D-68E8147C3CEC}" destId="{0DBA053C-5BE6-4559-A48B-526EB0C4E72A}" srcOrd="0" destOrd="0" parTransId="{BB33DB43-C7DF-4C8C-AFCC-8A01318FC9AD}" sibTransId="{9CA3BA8B-2005-4A3D-896E-F5E6319CF500}"/>
    <dgm:cxn modelId="{94760540-6033-40E4-9A81-68559C12DDE5}" type="presOf" srcId="{5DF6C157-0965-474B-B3D9-93C676694B04}" destId="{A21B3DEE-E062-4700-8074-A16FD0FDE9FE}" srcOrd="0" destOrd="1" presId="urn:microsoft.com/office/officeart/2005/8/layout/vList2"/>
    <dgm:cxn modelId="{EFF53F40-B39B-4BFA-B14C-26B4E8F6D163}" srcId="{E2B76CB4-0816-4A95-9A3D-68E8147C3CEC}" destId="{24FAE065-3849-4DF9-85CA-F448381C16D7}" srcOrd="2" destOrd="0" parTransId="{C92F43CA-8731-455C-988C-56B72A47C668}" sibTransId="{313C22EB-B73A-4DE9-9D6C-155B3CA3CE4C}"/>
    <dgm:cxn modelId="{DF138E63-8D14-430F-B29D-A2EC9F7363C2}" srcId="{24FAE065-3849-4DF9-85CA-F448381C16D7}" destId="{C71BF0CD-616A-416A-927E-CDEC2CF1D4E5}" srcOrd="0" destOrd="0" parTransId="{1F7B75E9-4E5D-4BF6-B0A5-72F2688594BC}" sibTransId="{5F08BF83-D82B-46F5-B53F-06614B75EDC3}"/>
    <dgm:cxn modelId="{B11D7F44-4979-432A-BBC0-71D8BC325670}" type="presOf" srcId="{E2B76CB4-0816-4A95-9A3D-68E8147C3CEC}" destId="{FCC28BED-ADDD-42D1-87F8-C4A79D0C6979}" srcOrd="0" destOrd="0" presId="urn:microsoft.com/office/officeart/2005/8/layout/vList2"/>
    <dgm:cxn modelId="{1E19FD51-3A7D-4DEF-98A9-6BCF0BCA963F}" type="presOf" srcId="{0DBA053C-5BE6-4559-A48B-526EB0C4E72A}" destId="{61979EC9-81DC-4C3A-85C3-E45E0DC40D6A}" srcOrd="0" destOrd="0" presId="urn:microsoft.com/office/officeart/2005/8/layout/vList2"/>
    <dgm:cxn modelId="{5A51C452-A8D5-4B11-9774-5DE99CFD29C3}" type="presOf" srcId="{13868D5F-14A9-45B2-9D60-CB05FA888D65}" destId="{A21B3DEE-E062-4700-8074-A16FD0FDE9FE}" srcOrd="0" destOrd="0" presId="urn:microsoft.com/office/officeart/2005/8/layout/vList2"/>
    <dgm:cxn modelId="{0B38D872-000E-49BA-8E06-3AD3DDD80C58}" type="presOf" srcId="{4226ABA6-7059-42D9-BD5F-17FC5777CCD0}" destId="{F98103CF-1015-443F-ABE5-D478DBEE1263}" srcOrd="0" destOrd="1" presId="urn:microsoft.com/office/officeart/2005/8/layout/vList2"/>
    <dgm:cxn modelId="{08E5B35A-9B34-4408-9A1A-EF5C7F9ADAF0}" type="presOf" srcId="{C71BF0CD-616A-416A-927E-CDEC2CF1D4E5}" destId="{D8877224-48C8-461D-9716-E974A0120185}" srcOrd="0" destOrd="0" presId="urn:microsoft.com/office/officeart/2005/8/layout/vList2"/>
    <dgm:cxn modelId="{BD10207B-3655-47A9-A941-E625A8D9F157}" srcId="{0DBA053C-5BE6-4559-A48B-526EB0C4E72A}" destId="{5DF6C157-0965-474B-B3D9-93C676694B04}" srcOrd="1" destOrd="0" parTransId="{499D354B-EF2D-48B2-824E-1EC96C7979EC}" sibTransId="{AF039074-6582-438D-819C-AA38FD809504}"/>
    <dgm:cxn modelId="{9EDC987E-D44F-4469-84F9-4523B5AAD78B}" type="presOf" srcId="{24FAE065-3849-4DF9-85CA-F448381C16D7}" destId="{CDBDDECC-4D2D-4C4D-A8C8-A61A0A7BF12B}" srcOrd="0" destOrd="0" presId="urn:microsoft.com/office/officeart/2005/8/layout/vList2"/>
    <dgm:cxn modelId="{B4C3AA83-B6B0-48B6-9864-47E15857A51F}" srcId="{23463603-7A4A-42C4-9988-319D5C924910}" destId="{4226ABA6-7059-42D9-BD5F-17FC5777CCD0}" srcOrd="1" destOrd="0" parTransId="{0499B3B3-DA4F-41A2-8E14-5FCBB07ACCF6}" sibTransId="{48DD26CE-53FF-4C64-9061-457E64B20A07}"/>
    <dgm:cxn modelId="{EA6DABA1-463D-473C-B3EB-18045D7928A4}" srcId="{0DBA053C-5BE6-4559-A48B-526EB0C4E72A}" destId="{00A1A1A5-6B01-4BB5-8782-711AF137433B}" srcOrd="2" destOrd="0" parTransId="{A7913B54-4466-4FFA-8151-3183C3891B61}" sibTransId="{E1E022B2-E3E3-4F0D-8D90-8B979E6BF211}"/>
    <dgm:cxn modelId="{956683B4-755B-4ADD-B4F8-CA019827C2B4}" srcId="{0DBA053C-5BE6-4559-A48B-526EB0C4E72A}" destId="{13868D5F-14A9-45B2-9D60-CB05FA888D65}" srcOrd="0" destOrd="0" parTransId="{55A9F830-F872-4890-B243-DAC63B2CA594}" sibTransId="{CD8564F3-05C6-4211-924F-651753BE39C4}"/>
    <dgm:cxn modelId="{C7ABB2B4-8A95-4885-B24B-02E8C3C7F0A2}" type="presOf" srcId="{23463603-7A4A-42C4-9988-319D5C924910}" destId="{A9655ADE-D466-4FC2-9412-672F47FFB461}" srcOrd="0" destOrd="0" presId="urn:microsoft.com/office/officeart/2005/8/layout/vList2"/>
    <dgm:cxn modelId="{0B7C55BC-1B7F-4882-9641-8ABDF68B3CF6}" type="presOf" srcId="{00A1A1A5-6B01-4BB5-8782-711AF137433B}" destId="{A21B3DEE-E062-4700-8074-A16FD0FDE9FE}" srcOrd="0" destOrd="2" presId="urn:microsoft.com/office/officeart/2005/8/layout/vList2"/>
    <dgm:cxn modelId="{F34E1ACE-0900-40F1-AC9B-533924AEA674}" srcId="{23463603-7A4A-42C4-9988-319D5C924910}" destId="{CFD61632-B798-41EB-9B14-80BEBB28CDBD}" srcOrd="0" destOrd="0" parTransId="{D81E9FEE-2FC0-46CD-973B-B20E7CD81A1D}" sibTransId="{B20F2442-155B-4B6A-827A-E373D23280A6}"/>
    <dgm:cxn modelId="{18ABE4EA-DDB1-4845-AF30-3C3919981E00}" srcId="{E2B76CB4-0816-4A95-9A3D-68E8147C3CEC}" destId="{23463603-7A4A-42C4-9988-319D5C924910}" srcOrd="1" destOrd="0" parTransId="{D76AE925-985E-4ACF-9125-BBD90AF518DC}" sibTransId="{77AC0817-C62D-4D24-BD32-4DAB8C812A1F}"/>
    <dgm:cxn modelId="{6DC65BCE-FF1A-4937-8953-A46A451A4A2D}" type="presParOf" srcId="{FCC28BED-ADDD-42D1-87F8-C4A79D0C6979}" destId="{61979EC9-81DC-4C3A-85C3-E45E0DC40D6A}" srcOrd="0" destOrd="0" presId="urn:microsoft.com/office/officeart/2005/8/layout/vList2"/>
    <dgm:cxn modelId="{6C958871-AA98-4083-9376-C2D7FC573EC4}" type="presParOf" srcId="{FCC28BED-ADDD-42D1-87F8-C4A79D0C6979}" destId="{A21B3DEE-E062-4700-8074-A16FD0FDE9FE}" srcOrd="1" destOrd="0" presId="urn:microsoft.com/office/officeart/2005/8/layout/vList2"/>
    <dgm:cxn modelId="{297D66A9-E682-41B5-B16D-D39DE1AF2E4D}" type="presParOf" srcId="{FCC28BED-ADDD-42D1-87F8-C4A79D0C6979}" destId="{A9655ADE-D466-4FC2-9412-672F47FFB461}" srcOrd="2" destOrd="0" presId="urn:microsoft.com/office/officeart/2005/8/layout/vList2"/>
    <dgm:cxn modelId="{F2E69DFA-9BA2-42A6-8989-4BF56E0B86E5}" type="presParOf" srcId="{FCC28BED-ADDD-42D1-87F8-C4A79D0C6979}" destId="{F98103CF-1015-443F-ABE5-D478DBEE1263}" srcOrd="3" destOrd="0" presId="urn:microsoft.com/office/officeart/2005/8/layout/vList2"/>
    <dgm:cxn modelId="{59EE8E6D-2C40-43C2-8538-326D5907BD94}" type="presParOf" srcId="{FCC28BED-ADDD-42D1-87F8-C4A79D0C6979}" destId="{CDBDDECC-4D2D-4C4D-A8C8-A61A0A7BF12B}" srcOrd="4" destOrd="0" presId="urn:microsoft.com/office/officeart/2005/8/layout/vList2"/>
    <dgm:cxn modelId="{D2CED393-3AB6-448D-9D0D-6C39FDA1B7A3}" type="presParOf" srcId="{FCC28BED-ADDD-42D1-87F8-C4A79D0C6979}" destId="{D8877224-48C8-461D-9716-E974A012018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43C89C-E946-4462-AE21-0F10A4040E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A08C7F-6229-40FF-B4B7-B62ED40F08A0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Independent monitors</a:t>
          </a:r>
        </a:p>
      </dgm:t>
    </dgm:pt>
    <dgm:pt modelId="{FBDFEA88-2E33-4F1A-AD9D-B04E9DDB90CE}" type="parTrans" cxnId="{23A59AEF-E233-420D-B013-AFACF20C78B3}">
      <dgm:prSet/>
      <dgm:spPr/>
      <dgm:t>
        <a:bodyPr/>
        <a:lstStyle/>
        <a:p>
          <a:endParaRPr lang="en-US"/>
        </a:p>
      </dgm:t>
    </dgm:pt>
    <dgm:pt modelId="{39A9FE95-5D66-484E-B904-63D43BAF83E0}" type="sibTrans" cxnId="{23A59AEF-E233-420D-B013-AFACF20C78B3}">
      <dgm:prSet/>
      <dgm:spPr/>
      <dgm:t>
        <a:bodyPr/>
        <a:lstStyle/>
        <a:p>
          <a:endParaRPr lang="en-US"/>
        </a:p>
      </dgm:t>
    </dgm:pt>
    <dgm:pt modelId="{A2F80B82-8A3E-4FF2-9A35-E32332D99DDA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Median Salary for Harris County employees x 5 monitors = $321,390/year</a:t>
          </a:r>
        </a:p>
      </dgm:t>
    </dgm:pt>
    <dgm:pt modelId="{756860E1-6DD2-49E4-BFF2-1B99FDDF41FD}" type="parTrans" cxnId="{70AFDABB-6B7A-41F4-9901-DEF80AE34F72}">
      <dgm:prSet/>
      <dgm:spPr/>
      <dgm:t>
        <a:bodyPr/>
        <a:lstStyle/>
        <a:p>
          <a:endParaRPr lang="en-US"/>
        </a:p>
      </dgm:t>
    </dgm:pt>
    <dgm:pt modelId="{0DF64CEF-1261-4B87-AF63-C5C9C835279A}" type="sibTrans" cxnId="{70AFDABB-6B7A-41F4-9901-DEF80AE34F72}">
      <dgm:prSet/>
      <dgm:spPr/>
      <dgm:t>
        <a:bodyPr/>
        <a:lstStyle/>
        <a:p>
          <a:endParaRPr lang="en-US"/>
        </a:p>
      </dgm:t>
    </dgm:pt>
    <dgm:pt modelId="{7C5FCD68-955A-40AE-8A3E-8B746DC23F90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Education and training</a:t>
          </a:r>
        </a:p>
      </dgm:t>
    </dgm:pt>
    <dgm:pt modelId="{32C97DE9-A474-497B-8696-A42EC75DBF47}" type="parTrans" cxnId="{6CD60313-0ED2-4733-A681-C98E115DE758}">
      <dgm:prSet/>
      <dgm:spPr/>
      <dgm:t>
        <a:bodyPr/>
        <a:lstStyle/>
        <a:p>
          <a:endParaRPr lang="en-US"/>
        </a:p>
      </dgm:t>
    </dgm:pt>
    <dgm:pt modelId="{8FEE7912-357E-44B5-9E23-121B5C05AF05}" type="sibTrans" cxnId="{6CD60313-0ED2-4733-A681-C98E115DE758}">
      <dgm:prSet/>
      <dgm:spPr/>
      <dgm:t>
        <a:bodyPr/>
        <a:lstStyle/>
        <a:p>
          <a:endParaRPr lang="en-US"/>
        </a:p>
      </dgm:t>
    </dgm:pt>
    <dgm:pt modelId="{E33D4DCD-29E6-4EBD-B669-D15126C4A06D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Guestimate = $39,000 one time</a:t>
          </a:r>
        </a:p>
      </dgm:t>
    </dgm:pt>
    <dgm:pt modelId="{C1994855-A11D-4995-9530-B9726A6A7C7A}" type="parTrans" cxnId="{4CDEFDA3-8C86-4E54-81A3-2857DD040F75}">
      <dgm:prSet/>
      <dgm:spPr/>
      <dgm:t>
        <a:bodyPr/>
        <a:lstStyle/>
        <a:p>
          <a:endParaRPr lang="en-US"/>
        </a:p>
      </dgm:t>
    </dgm:pt>
    <dgm:pt modelId="{9E5B0052-0287-4F45-83F0-728138663953}" type="sibTrans" cxnId="{4CDEFDA3-8C86-4E54-81A3-2857DD040F75}">
      <dgm:prSet/>
      <dgm:spPr/>
      <dgm:t>
        <a:bodyPr/>
        <a:lstStyle/>
        <a:p>
          <a:endParaRPr lang="en-US"/>
        </a:p>
      </dgm:t>
    </dgm:pt>
    <dgm:pt modelId="{1D07C2EA-8CFD-45B6-B0F2-3F6D7B6A51BF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Website design/maintenance</a:t>
          </a:r>
        </a:p>
      </dgm:t>
    </dgm:pt>
    <dgm:pt modelId="{CCC91C67-8B6E-4DE5-8BFF-F1A401C6C740}" type="parTrans" cxnId="{F4454AFF-6B9F-4CE1-BF5D-8ECC9796B369}">
      <dgm:prSet/>
      <dgm:spPr/>
      <dgm:t>
        <a:bodyPr/>
        <a:lstStyle/>
        <a:p>
          <a:endParaRPr lang="en-US"/>
        </a:p>
      </dgm:t>
    </dgm:pt>
    <dgm:pt modelId="{33CCC028-E0A8-431F-88A4-7FB3103776D3}" type="sibTrans" cxnId="{F4454AFF-6B9F-4CE1-BF5D-8ECC9796B369}">
      <dgm:prSet/>
      <dgm:spPr/>
      <dgm:t>
        <a:bodyPr/>
        <a:lstStyle/>
        <a:p>
          <a:endParaRPr lang="en-US"/>
        </a:p>
      </dgm:t>
    </dgm:pt>
    <dgm:pt modelId="{B9CF082C-5DAE-4E94-9E7A-AB625B6FA4A5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$15,000 one time + $2,000/year</a:t>
          </a:r>
        </a:p>
      </dgm:t>
    </dgm:pt>
    <dgm:pt modelId="{9E1C608C-FC36-4632-A683-995F5BB10821}" type="parTrans" cxnId="{5ED032DA-FCF9-47C4-B2FB-821FB9151F6F}">
      <dgm:prSet/>
      <dgm:spPr/>
      <dgm:t>
        <a:bodyPr/>
        <a:lstStyle/>
        <a:p>
          <a:endParaRPr lang="en-US"/>
        </a:p>
      </dgm:t>
    </dgm:pt>
    <dgm:pt modelId="{B6451F68-FB43-4116-95AA-9205B9E1E904}" type="sibTrans" cxnId="{5ED032DA-FCF9-47C4-B2FB-821FB9151F6F}">
      <dgm:prSet/>
      <dgm:spPr/>
      <dgm:t>
        <a:bodyPr/>
        <a:lstStyle/>
        <a:p>
          <a:endParaRPr lang="en-US"/>
        </a:p>
      </dgm:t>
    </dgm:pt>
    <dgm:pt modelId="{FC26C820-F5DF-472B-85BB-7342B22A19AA}" type="pres">
      <dgm:prSet presAssocID="{B543C89C-E946-4462-AE21-0F10A4040E2A}" presName="linear" presStyleCnt="0">
        <dgm:presLayoutVars>
          <dgm:animLvl val="lvl"/>
          <dgm:resizeHandles val="exact"/>
        </dgm:presLayoutVars>
      </dgm:prSet>
      <dgm:spPr/>
    </dgm:pt>
    <dgm:pt modelId="{31D24447-10E4-4862-9EE8-DE5929B85E10}" type="pres">
      <dgm:prSet presAssocID="{B8A08C7F-6229-40FF-B4B7-B62ED40F08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5E6C98-622F-4F46-8783-0817D45107EE}" type="pres">
      <dgm:prSet presAssocID="{B8A08C7F-6229-40FF-B4B7-B62ED40F08A0}" presName="childText" presStyleLbl="revTx" presStyleIdx="0" presStyleCnt="3">
        <dgm:presLayoutVars>
          <dgm:bulletEnabled val="1"/>
        </dgm:presLayoutVars>
      </dgm:prSet>
      <dgm:spPr/>
    </dgm:pt>
    <dgm:pt modelId="{33BE3979-715A-48D5-B9E0-2EE0F5852FF3}" type="pres">
      <dgm:prSet presAssocID="{7C5FCD68-955A-40AE-8A3E-8B746DC23F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497BCB-7958-4C5B-8B20-6DECCAB1DA7B}" type="pres">
      <dgm:prSet presAssocID="{7C5FCD68-955A-40AE-8A3E-8B746DC23F90}" presName="childText" presStyleLbl="revTx" presStyleIdx="1" presStyleCnt="3">
        <dgm:presLayoutVars>
          <dgm:bulletEnabled val="1"/>
        </dgm:presLayoutVars>
      </dgm:prSet>
      <dgm:spPr/>
    </dgm:pt>
    <dgm:pt modelId="{6B0F20D0-8B5F-4112-BC52-3C256DA75396}" type="pres">
      <dgm:prSet presAssocID="{1D07C2EA-8CFD-45B6-B0F2-3F6D7B6A51B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2D44FA-CA55-47BA-B1B3-AF439BAA698B}" type="pres">
      <dgm:prSet presAssocID="{1D07C2EA-8CFD-45B6-B0F2-3F6D7B6A51B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CD60313-0ED2-4733-A681-C98E115DE758}" srcId="{B543C89C-E946-4462-AE21-0F10A4040E2A}" destId="{7C5FCD68-955A-40AE-8A3E-8B746DC23F90}" srcOrd="1" destOrd="0" parTransId="{32C97DE9-A474-497B-8696-A42EC75DBF47}" sibTransId="{8FEE7912-357E-44B5-9E23-121B5C05AF05}"/>
    <dgm:cxn modelId="{4E607926-563D-4D0C-B9DD-F3473E3420D9}" type="presOf" srcId="{1D07C2EA-8CFD-45B6-B0F2-3F6D7B6A51BF}" destId="{6B0F20D0-8B5F-4112-BC52-3C256DA75396}" srcOrd="0" destOrd="0" presId="urn:microsoft.com/office/officeart/2005/8/layout/vList2"/>
    <dgm:cxn modelId="{9D5A1135-C1B5-4A37-ABBD-554058D2E4B1}" type="presOf" srcId="{A2F80B82-8A3E-4FF2-9A35-E32332D99DDA}" destId="{675E6C98-622F-4F46-8783-0817D45107EE}" srcOrd="0" destOrd="0" presId="urn:microsoft.com/office/officeart/2005/8/layout/vList2"/>
    <dgm:cxn modelId="{DB30E14A-B93C-405B-AB5F-47AC69B00854}" type="presOf" srcId="{B543C89C-E946-4462-AE21-0F10A4040E2A}" destId="{FC26C820-F5DF-472B-85BB-7342B22A19AA}" srcOrd="0" destOrd="0" presId="urn:microsoft.com/office/officeart/2005/8/layout/vList2"/>
    <dgm:cxn modelId="{5FF0C250-F2BD-44C1-9ED3-E946C00FF3AE}" type="presOf" srcId="{B9CF082C-5DAE-4E94-9E7A-AB625B6FA4A5}" destId="{B92D44FA-CA55-47BA-B1B3-AF439BAA698B}" srcOrd="0" destOrd="0" presId="urn:microsoft.com/office/officeart/2005/8/layout/vList2"/>
    <dgm:cxn modelId="{46591292-66D9-4DAC-A6B5-8637CA0F0F1D}" type="presOf" srcId="{7C5FCD68-955A-40AE-8A3E-8B746DC23F90}" destId="{33BE3979-715A-48D5-B9E0-2EE0F5852FF3}" srcOrd="0" destOrd="0" presId="urn:microsoft.com/office/officeart/2005/8/layout/vList2"/>
    <dgm:cxn modelId="{4CDEFDA3-8C86-4E54-81A3-2857DD040F75}" srcId="{7C5FCD68-955A-40AE-8A3E-8B746DC23F90}" destId="{E33D4DCD-29E6-4EBD-B669-D15126C4A06D}" srcOrd="0" destOrd="0" parTransId="{C1994855-A11D-4995-9530-B9726A6A7C7A}" sibTransId="{9E5B0052-0287-4F45-83F0-728138663953}"/>
    <dgm:cxn modelId="{70AFDABB-6B7A-41F4-9901-DEF80AE34F72}" srcId="{B8A08C7F-6229-40FF-B4B7-B62ED40F08A0}" destId="{A2F80B82-8A3E-4FF2-9A35-E32332D99DDA}" srcOrd="0" destOrd="0" parTransId="{756860E1-6DD2-49E4-BFF2-1B99FDDF41FD}" sibTransId="{0DF64CEF-1261-4B87-AF63-C5C9C835279A}"/>
    <dgm:cxn modelId="{5ED032DA-FCF9-47C4-B2FB-821FB9151F6F}" srcId="{1D07C2EA-8CFD-45B6-B0F2-3F6D7B6A51BF}" destId="{B9CF082C-5DAE-4E94-9E7A-AB625B6FA4A5}" srcOrd="0" destOrd="0" parTransId="{9E1C608C-FC36-4632-A683-995F5BB10821}" sibTransId="{B6451F68-FB43-4116-95AA-9205B9E1E904}"/>
    <dgm:cxn modelId="{A22389E6-4D43-41EB-8D76-80D0874361F3}" type="presOf" srcId="{E33D4DCD-29E6-4EBD-B669-D15126C4A06D}" destId="{CF497BCB-7958-4C5B-8B20-6DECCAB1DA7B}" srcOrd="0" destOrd="0" presId="urn:microsoft.com/office/officeart/2005/8/layout/vList2"/>
    <dgm:cxn modelId="{23A59AEF-E233-420D-B013-AFACF20C78B3}" srcId="{B543C89C-E946-4462-AE21-0F10A4040E2A}" destId="{B8A08C7F-6229-40FF-B4B7-B62ED40F08A0}" srcOrd="0" destOrd="0" parTransId="{FBDFEA88-2E33-4F1A-AD9D-B04E9DDB90CE}" sibTransId="{39A9FE95-5D66-484E-B904-63D43BAF83E0}"/>
    <dgm:cxn modelId="{5E809EFB-E92D-4E4D-8A4C-1D20CF49AF69}" type="presOf" srcId="{B8A08C7F-6229-40FF-B4B7-B62ED40F08A0}" destId="{31D24447-10E4-4862-9EE8-DE5929B85E10}" srcOrd="0" destOrd="0" presId="urn:microsoft.com/office/officeart/2005/8/layout/vList2"/>
    <dgm:cxn modelId="{F4454AFF-6B9F-4CE1-BF5D-8ECC9796B369}" srcId="{B543C89C-E946-4462-AE21-0F10A4040E2A}" destId="{1D07C2EA-8CFD-45B6-B0F2-3F6D7B6A51BF}" srcOrd="2" destOrd="0" parTransId="{CCC91C67-8B6E-4DE5-8BFF-F1A401C6C740}" sibTransId="{33CCC028-E0A8-431F-88A4-7FB3103776D3}"/>
    <dgm:cxn modelId="{5D4E4C9B-9608-4AF7-94D6-3D2B4E48B6BB}" type="presParOf" srcId="{FC26C820-F5DF-472B-85BB-7342B22A19AA}" destId="{31D24447-10E4-4862-9EE8-DE5929B85E10}" srcOrd="0" destOrd="0" presId="urn:microsoft.com/office/officeart/2005/8/layout/vList2"/>
    <dgm:cxn modelId="{64AA4E77-9EE9-4634-BB3C-E89F585993DA}" type="presParOf" srcId="{FC26C820-F5DF-472B-85BB-7342B22A19AA}" destId="{675E6C98-622F-4F46-8783-0817D45107EE}" srcOrd="1" destOrd="0" presId="urn:microsoft.com/office/officeart/2005/8/layout/vList2"/>
    <dgm:cxn modelId="{E3B8EE08-6302-493E-8371-9AC9C8AF361E}" type="presParOf" srcId="{FC26C820-F5DF-472B-85BB-7342B22A19AA}" destId="{33BE3979-715A-48D5-B9E0-2EE0F5852FF3}" srcOrd="2" destOrd="0" presId="urn:microsoft.com/office/officeart/2005/8/layout/vList2"/>
    <dgm:cxn modelId="{5AB079AC-6F0C-4916-87F0-229B4C491DD8}" type="presParOf" srcId="{FC26C820-F5DF-472B-85BB-7342B22A19AA}" destId="{CF497BCB-7958-4C5B-8B20-6DECCAB1DA7B}" srcOrd="3" destOrd="0" presId="urn:microsoft.com/office/officeart/2005/8/layout/vList2"/>
    <dgm:cxn modelId="{19B5AC32-BEC4-4AA8-B6B1-D82D84592F96}" type="presParOf" srcId="{FC26C820-F5DF-472B-85BB-7342B22A19AA}" destId="{6B0F20D0-8B5F-4112-BC52-3C256DA75396}" srcOrd="4" destOrd="0" presId="urn:microsoft.com/office/officeart/2005/8/layout/vList2"/>
    <dgm:cxn modelId="{82105AF2-2581-4E05-BBD5-9B2B1CBFDC18}" type="presParOf" srcId="{FC26C820-F5DF-472B-85BB-7342B22A19AA}" destId="{B92D44FA-CA55-47BA-B1B3-AF439BAA698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9DAA3-E3D0-4430-9031-C719365FD672}">
      <dsp:nvSpPr>
        <dsp:cNvPr id="0" name=""/>
        <dsp:cNvSpPr/>
      </dsp:nvSpPr>
      <dsp:spPr>
        <a:xfrm>
          <a:off x="0" y="44372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Cash bail</a:t>
          </a:r>
          <a:r>
            <a:rPr lang="en-US" sz="2100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– money given to a court to allow an individual charged with a crime to leave jail and return later for trial</a:t>
          </a:r>
        </a:p>
      </dsp:txBody>
      <dsp:txXfrm>
        <a:off x="56372" y="100744"/>
        <a:ext cx="6077744" cy="1042045"/>
      </dsp:txXfrm>
    </dsp:sp>
    <dsp:sp modelId="{ADA0DFD7-F5CF-465C-B1CA-1B73C10B4F92}">
      <dsp:nvSpPr>
        <dsp:cNvPr id="0" name=""/>
        <dsp:cNvSpPr/>
      </dsp:nvSpPr>
      <dsp:spPr>
        <a:xfrm>
          <a:off x="0" y="1259642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Pretrial detention</a:t>
          </a:r>
          <a:r>
            <a:rPr lang="en-US" sz="2100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– if bail is denied or cannot be paid, the individual must await trial in jail</a:t>
          </a:r>
        </a:p>
      </dsp:txBody>
      <dsp:txXfrm>
        <a:off x="56372" y="1316014"/>
        <a:ext cx="6077744" cy="10420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F99FD-DAE2-49C3-B2BA-F69418584624}">
      <dsp:nvSpPr>
        <dsp:cNvPr id="0" name=""/>
        <dsp:cNvSpPr/>
      </dsp:nvSpPr>
      <dsp:spPr>
        <a:xfrm>
          <a:off x="0" y="9643"/>
          <a:ext cx="3404181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 panose="020B0604030504040204" pitchFamily="34" charset="0"/>
              <a:ea typeface="Verdana" panose="020B0604030504040204" pitchFamily="34" charset="0"/>
            </a:rPr>
            <a:t>Detention savings</a:t>
          </a:r>
        </a:p>
      </dsp:txBody>
      <dsp:txXfrm>
        <a:off x="29271" y="38914"/>
        <a:ext cx="3345639" cy="541083"/>
      </dsp:txXfrm>
    </dsp:sp>
    <dsp:sp modelId="{F7A410D2-C98C-408D-A989-D784516C5FFF}">
      <dsp:nvSpPr>
        <dsp:cNvPr id="0" name=""/>
        <dsp:cNvSpPr/>
      </dsp:nvSpPr>
      <dsp:spPr>
        <a:xfrm>
          <a:off x="0" y="609268"/>
          <a:ext cx="3404181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8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mbria" panose="02040503050406030204" pitchFamily="18" charset="0"/>
              <a:ea typeface="Cambria" panose="02040503050406030204" pitchFamily="18" charset="0"/>
            </a:rPr>
            <a:t>$83/day per person = $67,139,720/year</a:t>
          </a:r>
        </a:p>
      </dsp:txBody>
      <dsp:txXfrm>
        <a:off x="0" y="609268"/>
        <a:ext cx="3404181" cy="6080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AD599-1DD1-43C9-B2FA-460F9DA1D772}">
      <dsp:nvSpPr>
        <dsp:cNvPr id="0" name=""/>
        <dsp:cNvSpPr/>
      </dsp:nvSpPr>
      <dsp:spPr>
        <a:xfrm rot="5400000">
          <a:off x="6618393" y="-946468"/>
          <a:ext cx="1437852" cy="36903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b="1" kern="1200" dirty="0">
              <a:latin typeface="Cambria" panose="02040503050406030204" pitchFamily="18" charset="0"/>
              <a:ea typeface="Cambria" panose="02040503050406030204" pitchFamily="18" charset="0"/>
            </a:rPr>
            <a:t>4.1</a:t>
          </a:r>
        </a:p>
      </dsp:txBody>
      <dsp:txXfrm rot="-5400000">
        <a:off x="5492148" y="249967"/>
        <a:ext cx="3620153" cy="1297472"/>
      </dsp:txXfrm>
    </dsp:sp>
    <dsp:sp modelId="{2B89D345-847A-4395-9587-344E4A226487}">
      <dsp:nvSpPr>
        <dsp:cNvPr id="0" name=""/>
        <dsp:cNvSpPr/>
      </dsp:nvSpPr>
      <dsp:spPr>
        <a:xfrm>
          <a:off x="322" y="44"/>
          <a:ext cx="5491826" cy="17973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Verdana" panose="020B0604030504040204" pitchFamily="34" charset="0"/>
              <a:ea typeface="Verdana" panose="020B0604030504040204" pitchFamily="34" charset="0"/>
            </a:rPr>
            <a:t>Bail Reform</a:t>
          </a:r>
        </a:p>
      </dsp:txBody>
      <dsp:txXfrm>
        <a:off x="88060" y="87782"/>
        <a:ext cx="5316350" cy="1621840"/>
      </dsp:txXfrm>
    </dsp:sp>
    <dsp:sp modelId="{DF1626AB-2626-41BF-BF2A-93AC3657E9B9}">
      <dsp:nvSpPr>
        <dsp:cNvPr id="0" name=""/>
        <dsp:cNvSpPr/>
      </dsp:nvSpPr>
      <dsp:spPr>
        <a:xfrm rot="5400000">
          <a:off x="6618393" y="940713"/>
          <a:ext cx="1437852" cy="36903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b="1" kern="1200" dirty="0">
              <a:latin typeface="Cambria" panose="02040503050406030204" pitchFamily="18" charset="0"/>
              <a:ea typeface="Cambria" panose="02040503050406030204" pitchFamily="18" charset="0"/>
            </a:rPr>
            <a:t>0.0002</a:t>
          </a:r>
        </a:p>
      </dsp:txBody>
      <dsp:txXfrm rot="-5400000">
        <a:off x="5492148" y="2137148"/>
        <a:ext cx="3620153" cy="1297472"/>
      </dsp:txXfrm>
    </dsp:sp>
    <dsp:sp modelId="{C1F3A01C-EE3F-4B3B-B27C-9C7A560C542E}">
      <dsp:nvSpPr>
        <dsp:cNvPr id="0" name=""/>
        <dsp:cNvSpPr/>
      </dsp:nvSpPr>
      <dsp:spPr>
        <a:xfrm>
          <a:off x="322" y="1887226"/>
          <a:ext cx="5491826" cy="17973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Verdana" panose="020B0604030504040204" pitchFamily="34" charset="0"/>
              <a:ea typeface="Verdana" panose="020B0604030504040204" pitchFamily="34" charset="0"/>
            </a:rPr>
            <a:t>No Bail Reform</a:t>
          </a:r>
        </a:p>
      </dsp:txBody>
      <dsp:txXfrm>
        <a:off x="88060" y="1974964"/>
        <a:ext cx="5316350" cy="16218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6D8C6-B616-4F96-88D4-F2AF26D82BE3}">
      <dsp:nvSpPr>
        <dsp:cNvPr id="0" name=""/>
        <dsp:cNvSpPr/>
      </dsp:nvSpPr>
      <dsp:spPr>
        <a:xfrm>
          <a:off x="115815" y="992"/>
          <a:ext cx="2774046" cy="1142146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Harris County court records for all arrests 2015 - 2022 </a:t>
          </a:r>
        </a:p>
      </dsp:txBody>
      <dsp:txXfrm>
        <a:off x="149267" y="34444"/>
        <a:ext cx="2707142" cy="1075242"/>
      </dsp:txXfrm>
    </dsp:sp>
    <dsp:sp modelId="{CFA21F6F-F31E-4C7A-9E62-C955D13D90A5}">
      <dsp:nvSpPr>
        <dsp:cNvPr id="0" name=""/>
        <dsp:cNvSpPr/>
      </dsp:nvSpPr>
      <dsp:spPr>
        <a:xfrm>
          <a:off x="3057376" y="336022"/>
          <a:ext cx="403558" cy="4720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57376" y="430439"/>
        <a:ext cx="282491" cy="283253"/>
      </dsp:txXfrm>
    </dsp:sp>
    <dsp:sp modelId="{2D901CC7-1904-4B54-99F2-AC482C2710A9}">
      <dsp:nvSpPr>
        <dsp:cNvPr id="0" name=""/>
        <dsp:cNvSpPr/>
      </dsp:nvSpPr>
      <dsp:spPr>
        <a:xfrm>
          <a:off x="3651293" y="992"/>
          <a:ext cx="2774046" cy="1142146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Filtered for only misdemeanor arrests</a:t>
          </a:r>
        </a:p>
      </dsp:txBody>
      <dsp:txXfrm>
        <a:off x="3684745" y="34444"/>
        <a:ext cx="2707142" cy="1075242"/>
      </dsp:txXfrm>
    </dsp:sp>
    <dsp:sp modelId="{50886AB1-F39C-4668-B67D-0113DC8B82FE}">
      <dsp:nvSpPr>
        <dsp:cNvPr id="0" name=""/>
        <dsp:cNvSpPr/>
      </dsp:nvSpPr>
      <dsp:spPr>
        <a:xfrm rot="5400000">
          <a:off x="4836537" y="1276390"/>
          <a:ext cx="403558" cy="4720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4896690" y="1310655"/>
        <a:ext cx="283253" cy="282491"/>
      </dsp:txXfrm>
    </dsp:sp>
    <dsp:sp modelId="{C66BE6E3-A6F0-4E8F-AAFC-5FE28FA5648C}">
      <dsp:nvSpPr>
        <dsp:cNvPr id="0" name=""/>
        <dsp:cNvSpPr/>
      </dsp:nvSpPr>
      <dsp:spPr>
        <a:xfrm>
          <a:off x="3651293" y="1904571"/>
          <a:ext cx="2774046" cy="1142146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Cleaned and aggregated by month and year</a:t>
          </a:r>
        </a:p>
      </dsp:txBody>
      <dsp:txXfrm>
        <a:off x="3684745" y="1938023"/>
        <a:ext cx="2707142" cy="1075242"/>
      </dsp:txXfrm>
    </dsp:sp>
    <dsp:sp modelId="{C1569239-F798-47B7-8B43-9906A205BD70}">
      <dsp:nvSpPr>
        <dsp:cNvPr id="0" name=""/>
        <dsp:cNvSpPr/>
      </dsp:nvSpPr>
      <dsp:spPr>
        <a:xfrm rot="10800000">
          <a:off x="3080219" y="2239600"/>
          <a:ext cx="403558" cy="4720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01286" y="2334017"/>
        <a:ext cx="282491" cy="283253"/>
      </dsp:txXfrm>
    </dsp:sp>
    <dsp:sp modelId="{65DD3580-1086-4E39-8BA9-8E4F11C58D10}">
      <dsp:nvSpPr>
        <dsp:cNvPr id="0" name=""/>
        <dsp:cNvSpPr/>
      </dsp:nvSpPr>
      <dsp:spPr>
        <a:xfrm>
          <a:off x="115815" y="1904571"/>
          <a:ext cx="2774046" cy="1142146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Each month labeled before or after implementation</a:t>
          </a:r>
        </a:p>
      </dsp:txBody>
      <dsp:txXfrm>
        <a:off x="149267" y="1938023"/>
        <a:ext cx="2707142" cy="10752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6D8C6-B616-4F96-88D4-F2AF26D82BE3}">
      <dsp:nvSpPr>
        <dsp:cNvPr id="0" name=""/>
        <dsp:cNvSpPr/>
      </dsp:nvSpPr>
      <dsp:spPr>
        <a:xfrm>
          <a:off x="110522" y="888"/>
          <a:ext cx="2778701" cy="1144063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Harris County court records for all arrests 2015 - 2022 </a:t>
          </a:r>
        </a:p>
      </dsp:txBody>
      <dsp:txXfrm>
        <a:off x="144030" y="34396"/>
        <a:ext cx="2711685" cy="1077047"/>
      </dsp:txXfrm>
    </dsp:sp>
    <dsp:sp modelId="{CFA21F6F-F31E-4C7A-9E62-C955D13D90A5}">
      <dsp:nvSpPr>
        <dsp:cNvPr id="0" name=""/>
        <dsp:cNvSpPr/>
      </dsp:nvSpPr>
      <dsp:spPr>
        <a:xfrm>
          <a:off x="3057019" y="336480"/>
          <a:ext cx="404235" cy="472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57019" y="431056"/>
        <a:ext cx="282965" cy="283727"/>
      </dsp:txXfrm>
    </dsp:sp>
    <dsp:sp modelId="{2D901CC7-1904-4B54-99F2-AC482C2710A9}">
      <dsp:nvSpPr>
        <dsp:cNvPr id="0" name=""/>
        <dsp:cNvSpPr/>
      </dsp:nvSpPr>
      <dsp:spPr>
        <a:xfrm>
          <a:off x="3651931" y="888"/>
          <a:ext cx="2778701" cy="1144063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Filtered for only misdemeanor arrests</a:t>
          </a:r>
        </a:p>
      </dsp:txBody>
      <dsp:txXfrm>
        <a:off x="3685439" y="34396"/>
        <a:ext cx="2711685" cy="1077047"/>
      </dsp:txXfrm>
    </dsp:sp>
    <dsp:sp modelId="{50886AB1-F39C-4668-B67D-0113DC8B82FE}">
      <dsp:nvSpPr>
        <dsp:cNvPr id="0" name=""/>
        <dsp:cNvSpPr/>
      </dsp:nvSpPr>
      <dsp:spPr>
        <a:xfrm rot="5400000">
          <a:off x="4839164" y="1278425"/>
          <a:ext cx="404235" cy="472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4899418" y="1312747"/>
        <a:ext cx="283727" cy="282965"/>
      </dsp:txXfrm>
    </dsp:sp>
    <dsp:sp modelId="{C66BE6E3-A6F0-4E8F-AAFC-5FE28FA5648C}">
      <dsp:nvSpPr>
        <dsp:cNvPr id="0" name=""/>
        <dsp:cNvSpPr/>
      </dsp:nvSpPr>
      <dsp:spPr>
        <a:xfrm>
          <a:off x="3651931" y="1907660"/>
          <a:ext cx="2778701" cy="1144063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Cleaned and aggregated by month and year</a:t>
          </a:r>
        </a:p>
      </dsp:txBody>
      <dsp:txXfrm>
        <a:off x="3685439" y="1941168"/>
        <a:ext cx="2711685" cy="1077047"/>
      </dsp:txXfrm>
    </dsp:sp>
    <dsp:sp modelId="{C1569239-F798-47B7-8B43-9906A205BD70}">
      <dsp:nvSpPr>
        <dsp:cNvPr id="0" name=""/>
        <dsp:cNvSpPr/>
      </dsp:nvSpPr>
      <dsp:spPr>
        <a:xfrm rot="10800000">
          <a:off x="3079900" y="2243252"/>
          <a:ext cx="404235" cy="472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01170" y="2337828"/>
        <a:ext cx="282965" cy="283727"/>
      </dsp:txXfrm>
    </dsp:sp>
    <dsp:sp modelId="{65DD3580-1086-4E39-8BA9-8E4F11C58D10}">
      <dsp:nvSpPr>
        <dsp:cNvPr id="0" name=""/>
        <dsp:cNvSpPr/>
      </dsp:nvSpPr>
      <dsp:spPr>
        <a:xfrm>
          <a:off x="110522" y="1907660"/>
          <a:ext cx="2778701" cy="1144063"/>
        </a:xfrm>
        <a:prstGeom prst="roundRect">
          <a:avLst>
            <a:gd name="adj" fmla="val 10000"/>
          </a:avLst>
        </a:prstGeom>
        <a:solidFill>
          <a:srgbClr val="5F35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Each month labeled before or after implementation</a:t>
          </a:r>
        </a:p>
      </dsp:txBody>
      <dsp:txXfrm>
        <a:off x="144030" y="1941168"/>
        <a:ext cx="2711685" cy="1077047"/>
      </dsp:txXfrm>
    </dsp:sp>
    <dsp:sp modelId="{B33E3129-4228-4537-8400-902C9849D8A9}">
      <dsp:nvSpPr>
        <dsp:cNvPr id="0" name=""/>
        <dsp:cNvSpPr/>
      </dsp:nvSpPr>
      <dsp:spPr>
        <a:xfrm rot="5400000">
          <a:off x="1297754" y="3185197"/>
          <a:ext cx="404235" cy="472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358008" y="3219519"/>
        <a:ext cx="283727" cy="282965"/>
      </dsp:txXfrm>
    </dsp:sp>
    <dsp:sp modelId="{5705E11C-98E2-4CD1-A278-2308CD31B581}">
      <dsp:nvSpPr>
        <dsp:cNvPr id="0" name=""/>
        <dsp:cNvSpPr/>
      </dsp:nvSpPr>
      <dsp:spPr>
        <a:xfrm>
          <a:off x="110522" y="3814432"/>
          <a:ext cx="2778701" cy="1144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Verdana" panose="020B0604030504040204" pitchFamily="34" charset="0"/>
              <a:ea typeface="Verdana" panose="020B0604030504040204" pitchFamily="34" charset="0"/>
            </a:rPr>
            <a:t>Unit of analysis</a:t>
          </a: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: one month of arrests</a:t>
          </a:r>
        </a:p>
      </dsp:txBody>
      <dsp:txXfrm>
        <a:off x="144030" y="3847940"/>
        <a:ext cx="2711685" cy="1077047"/>
      </dsp:txXfrm>
    </dsp:sp>
    <dsp:sp modelId="{30AA260A-0F92-4AF7-8CB3-4CF74FE7C237}">
      <dsp:nvSpPr>
        <dsp:cNvPr id="0" name=""/>
        <dsp:cNvSpPr/>
      </dsp:nvSpPr>
      <dsp:spPr>
        <a:xfrm>
          <a:off x="3057019" y="4150024"/>
          <a:ext cx="404235" cy="472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57019" y="4244600"/>
        <a:ext cx="282965" cy="283727"/>
      </dsp:txXfrm>
    </dsp:sp>
    <dsp:sp modelId="{05FF7BCD-9651-42CB-B82C-1490802BB1B2}">
      <dsp:nvSpPr>
        <dsp:cNvPr id="0" name=""/>
        <dsp:cNvSpPr/>
      </dsp:nvSpPr>
      <dsp:spPr>
        <a:xfrm>
          <a:off x="3651931" y="3814432"/>
          <a:ext cx="2778701" cy="1144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Verdana" panose="020B0604030504040204" pitchFamily="34" charset="0"/>
              <a:ea typeface="Verdana" panose="020B0604030504040204" pitchFamily="34" charset="0"/>
            </a:rPr>
            <a:t>Outcome variable</a:t>
          </a: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: rate of guilty pleas</a:t>
          </a:r>
        </a:p>
      </dsp:txBody>
      <dsp:txXfrm>
        <a:off x="3685439" y="3847940"/>
        <a:ext cx="2711685" cy="1077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790B-C5F1-4073-8C1B-D86549BEF80C}">
      <dsp:nvSpPr>
        <dsp:cNvPr id="0" name=""/>
        <dsp:cNvSpPr/>
      </dsp:nvSpPr>
      <dsp:spPr>
        <a:xfrm>
          <a:off x="0" y="374955"/>
          <a:ext cx="3592286" cy="15374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8801" tIns="1166368" rIns="278801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not just a Houston issue</a:t>
          </a:r>
        </a:p>
      </dsp:txBody>
      <dsp:txXfrm>
        <a:off x="0" y="374955"/>
        <a:ext cx="3592286" cy="1537441"/>
      </dsp:txXfrm>
    </dsp:sp>
    <dsp:sp modelId="{24CE2C71-13D7-41B6-8239-4234576BD862}">
      <dsp:nvSpPr>
        <dsp:cNvPr id="0" name=""/>
        <dsp:cNvSpPr/>
      </dsp:nvSpPr>
      <dsp:spPr>
        <a:xfrm>
          <a:off x="358950" y="147693"/>
          <a:ext cx="2840366" cy="12287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046" tIns="0" rIns="95046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Misdemeanor arrests impact people from every state in the US</a:t>
          </a:r>
        </a:p>
      </dsp:txBody>
      <dsp:txXfrm>
        <a:off x="418932" y="207675"/>
        <a:ext cx="2720402" cy="11087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790B-C5F1-4073-8C1B-D86549BEF80C}">
      <dsp:nvSpPr>
        <dsp:cNvPr id="0" name=""/>
        <dsp:cNvSpPr/>
      </dsp:nvSpPr>
      <dsp:spPr>
        <a:xfrm>
          <a:off x="0" y="384405"/>
          <a:ext cx="3592286" cy="15374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8801" tIns="1166368" rIns="278801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not just a Houston issue</a:t>
          </a:r>
        </a:p>
      </dsp:txBody>
      <dsp:txXfrm>
        <a:off x="0" y="384405"/>
        <a:ext cx="3592286" cy="1537441"/>
      </dsp:txXfrm>
    </dsp:sp>
    <dsp:sp modelId="{24CE2C71-13D7-41B6-8239-4234576BD862}">
      <dsp:nvSpPr>
        <dsp:cNvPr id="0" name=""/>
        <dsp:cNvSpPr/>
      </dsp:nvSpPr>
      <dsp:spPr>
        <a:xfrm>
          <a:off x="358950" y="157143"/>
          <a:ext cx="2840366" cy="12287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046" tIns="0" rIns="95046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Misdemeanor arrests impact people from every state in the US</a:t>
          </a:r>
        </a:p>
      </dsp:txBody>
      <dsp:txXfrm>
        <a:off x="418932" y="217125"/>
        <a:ext cx="2720402" cy="1108767"/>
      </dsp:txXfrm>
    </dsp:sp>
    <dsp:sp modelId="{AEAB688C-9FF0-455B-9DFA-B3D7DB4C0779}">
      <dsp:nvSpPr>
        <dsp:cNvPr id="0" name=""/>
        <dsp:cNvSpPr/>
      </dsp:nvSpPr>
      <dsp:spPr>
        <a:xfrm>
          <a:off x="0" y="2996860"/>
          <a:ext cx="3592286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8801" tIns="1166368" rIns="278801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disrupted travel plans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less local support</a:t>
          </a:r>
        </a:p>
      </dsp:txBody>
      <dsp:txXfrm>
        <a:off x="0" y="2996860"/>
        <a:ext cx="3592286" cy="2016000"/>
      </dsp:txXfrm>
    </dsp:sp>
    <dsp:sp modelId="{98D4585B-FF18-4D3B-87A0-9C3AF0E94A33}">
      <dsp:nvSpPr>
        <dsp:cNvPr id="0" name=""/>
        <dsp:cNvSpPr/>
      </dsp:nvSpPr>
      <dsp:spPr>
        <a:xfrm>
          <a:off x="280884" y="2338729"/>
          <a:ext cx="3052221" cy="16740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046" tIns="0" rIns="95046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Arrest and detention in a place far from home levies an even heavier financial burden</a:t>
          </a:r>
        </a:p>
      </dsp:txBody>
      <dsp:txXfrm>
        <a:off x="362605" y="2420450"/>
        <a:ext cx="2888779" cy="151061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7BEA-69DD-43EF-ADA0-DE66CD6CD1AC}">
      <dsp:nvSpPr>
        <dsp:cNvPr id="0" name=""/>
        <dsp:cNvSpPr/>
      </dsp:nvSpPr>
      <dsp:spPr>
        <a:xfrm>
          <a:off x="520317" y="1244359"/>
          <a:ext cx="601376" cy="5933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2BA9CCF-653D-4247-AD94-9FB56136F6DB}">
      <dsp:nvSpPr>
        <dsp:cNvPr id="0" name=""/>
        <dsp:cNvSpPr/>
      </dsp:nvSpPr>
      <dsp:spPr>
        <a:xfrm>
          <a:off x="175733" y="483778"/>
          <a:ext cx="689168" cy="6891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FD1E84-32D7-416F-8A09-3BC8A1CC85B0}">
      <dsp:nvSpPr>
        <dsp:cNvPr id="0" name=""/>
        <dsp:cNvSpPr/>
      </dsp:nvSpPr>
      <dsp:spPr>
        <a:xfrm>
          <a:off x="507127" y="511806"/>
          <a:ext cx="3875928" cy="689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vast majority of misdemeanor arrests had a bail amount below $50,000 (96.7%)</a:t>
          </a:r>
        </a:p>
      </dsp:txBody>
      <dsp:txXfrm>
        <a:off x="507127" y="511806"/>
        <a:ext cx="3875928" cy="689168"/>
      </dsp:txXfrm>
    </dsp:sp>
    <dsp:sp modelId="{890F0ECD-9D0F-4494-9561-EE87E16AEB1D}">
      <dsp:nvSpPr>
        <dsp:cNvPr id="0" name=""/>
        <dsp:cNvSpPr/>
      </dsp:nvSpPr>
      <dsp:spPr>
        <a:xfrm>
          <a:off x="696750" y="1288963"/>
          <a:ext cx="3686305" cy="575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85.7% below $5,000</a:t>
          </a:r>
        </a:p>
      </dsp:txBody>
      <dsp:txXfrm>
        <a:off x="696750" y="1288963"/>
        <a:ext cx="3686305" cy="575172"/>
      </dsp:txXfrm>
    </dsp:sp>
    <dsp:sp modelId="{EB0AB85F-30F1-4C12-A428-777630A1C6CE}">
      <dsp:nvSpPr>
        <dsp:cNvPr id="0" name=""/>
        <dsp:cNvSpPr/>
      </dsp:nvSpPr>
      <dsp:spPr>
        <a:xfrm>
          <a:off x="216656" y="2470302"/>
          <a:ext cx="690768" cy="6907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C29629-10DF-4E8A-8438-4FBE31D8DDF3}">
      <dsp:nvSpPr>
        <dsp:cNvPr id="0" name=""/>
        <dsp:cNvSpPr/>
      </dsp:nvSpPr>
      <dsp:spPr>
        <a:xfrm>
          <a:off x="497612" y="2043863"/>
          <a:ext cx="3885443" cy="152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rate of guilty pleas fell for every bail category below $50,000 after implementation</a:t>
          </a:r>
        </a:p>
      </dsp:txBody>
      <dsp:txXfrm>
        <a:off x="497612" y="2043863"/>
        <a:ext cx="3885443" cy="1523490"/>
      </dsp:txXfrm>
    </dsp:sp>
    <dsp:sp modelId="{5AAD3769-1743-4E46-B599-6773AB77272E}">
      <dsp:nvSpPr>
        <dsp:cNvPr id="0" name=""/>
        <dsp:cNvSpPr/>
      </dsp:nvSpPr>
      <dsp:spPr>
        <a:xfrm>
          <a:off x="216656" y="3993793"/>
          <a:ext cx="690768" cy="6907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A6D1F05-C98B-4655-9849-BFCF14702FC4}">
      <dsp:nvSpPr>
        <dsp:cNvPr id="0" name=""/>
        <dsp:cNvSpPr/>
      </dsp:nvSpPr>
      <dsp:spPr>
        <a:xfrm>
          <a:off x="497612" y="3567354"/>
          <a:ext cx="3885443" cy="152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total number of arrests </a:t>
          </a:r>
          <a:b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each year also fell after implementation</a:t>
          </a:r>
        </a:p>
      </dsp:txBody>
      <dsp:txXfrm>
        <a:off x="497612" y="3567354"/>
        <a:ext cx="3885443" cy="15234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7BEA-69DD-43EF-ADA0-DE66CD6CD1AC}">
      <dsp:nvSpPr>
        <dsp:cNvPr id="0" name=""/>
        <dsp:cNvSpPr/>
      </dsp:nvSpPr>
      <dsp:spPr>
        <a:xfrm>
          <a:off x="520317" y="1244359"/>
          <a:ext cx="601376" cy="5933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2BA9CCF-653D-4247-AD94-9FB56136F6DB}">
      <dsp:nvSpPr>
        <dsp:cNvPr id="0" name=""/>
        <dsp:cNvSpPr/>
      </dsp:nvSpPr>
      <dsp:spPr>
        <a:xfrm>
          <a:off x="175733" y="483778"/>
          <a:ext cx="689168" cy="6891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7FD1E84-32D7-416F-8A09-3BC8A1CC85B0}">
      <dsp:nvSpPr>
        <dsp:cNvPr id="0" name=""/>
        <dsp:cNvSpPr/>
      </dsp:nvSpPr>
      <dsp:spPr>
        <a:xfrm>
          <a:off x="507127" y="511806"/>
          <a:ext cx="3875928" cy="689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vast majority of misdemeanor arrests had a bail amount below $50,000 (96.7%)</a:t>
          </a:r>
        </a:p>
      </dsp:txBody>
      <dsp:txXfrm>
        <a:off x="507127" y="511806"/>
        <a:ext cx="3875928" cy="689168"/>
      </dsp:txXfrm>
    </dsp:sp>
    <dsp:sp modelId="{890F0ECD-9D0F-4494-9561-EE87E16AEB1D}">
      <dsp:nvSpPr>
        <dsp:cNvPr id="0" name=""/>
        <dsp:cNvSpPr/>
      </dsp:nvSpPr>
      <dsp:spPr>
        <a:xfrm>
          <a:off x="696750" y="1288963"/>
          <a:ext cx="3686305" cy="575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85.7% below $5,000</a:t>
          </a:r>
        </a:p>
      </dsp:txBody>
      <dsp:txXfrm>
        <a:off x="696750" y="1288963"/>
        <a:ext cx="3686305" cy="575172"/>
      </dsp:txXfrm>
    </dsp:sp>
    <dsp:sp modelId="{EB0AB85F-30F1-4C12-A428-777630A1C6CE}">
      <dsp:nvSpPr>
        <dsp:cNvPr id="0" name=""/>
        <dsp:cNvSpPr/>
      </dsp:nvSpPr>
      <dsp:spPr>
        <a:xfrm>
          <a:off x="216656" y="2470302"/>
          <a:ext cx="690768" cy="6907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C29629-10DF-4E8A-8438-4FBE31D8DDF3}">
      <dsp:nvSpPr>
        <dsp:cNvPr id="0" name=""/>
        <dsp:cNvSpPr/>
      </dsp:nvSpPr>
      <dsp:spPr>
        <a:xfrm>
          <a:off x="497612" y="2043863"/>
          <a:ext cx="3885443" cy="152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rate of guilty pleas fell for every bail category below $50,000 after implementation</a:t>
          </a:r>
        </a:p>
      </dsp:txBody>
      <dsp:txXfrm>
        <a:off x="497612" y="2043863"/>
        <a:ext cx="3885443" cy="1523490"/>
      </dsp:txXfrm>
    </dsp:sp>
    <dsp:sp modelId="{5AAD3769-1743-4E46-B599-6773AB77272E}">
      <dsp:nvSpPr>
        <dsp:cNvPr id="0" name=""/>
        <dsp:cNvSpPr/>
      </dsp:nvSpPr>
      <dsp:spPr>
        <a:xfrm>
          <a:off x="216656" y="3993793"/>
          <a:ext cx="690768" cy="6907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A6D1F05-C98B-4655-9849-BFCF14702FC4}">
      <dsp:nvSpPr>
        <dsp:cNvPr id="0" name=""/>
        <dsp:cNvSpPr/>
      </dsp:nvSpPr>
      <dsp:spPr>
        <a:xfrm>
          <a:off x="497612" y="3567354"/>
          <a:ext cx="3885443" cy="152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The total number of arrests </a:t>
          </a:r>
          <a:b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</a:br>
          <a:r>
            <a:rPr lang="en-US" sz="2200" kern="1200" dirty="0">
              <a:latin typeface="Cambria" panose="02040503050406030204" pitchFamily="18" charset="0"/>
              <a:ea typeface="Cambria" panose="02040503050406030204" pitchFamily="18" charset="0"/>
            </a:rPr>
            <a:t>each year also fell after implementation</a:t>
          </a:r>
        </a:p>
      </dsp:txBody>
      <dsp:txXfrm>
        <a:off x="497612" y="3567354"/>
        <a:ext cx="3885443" cy="15234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849F2-DC29-41AD-9DA8-1E6AB4A759AB}">
      <dsp:nvSpPr>
        <dsp:cNvPr id="0" name=""/>
        <dsp:cNvSpPr/>
      </dsp:nvSpPr>
      <dsp:spPr>
        <a:xfrm>
          <a:off x="1262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2CFD2-E61B-484B-9B2E-D84A3236F4C8}">
      <dsp:nvSpPr>
        <dsp:cNvPr id="0" name=""/>
        <dsp:cNvSpPr/>
      </dsp:nvSpPr>
      <dsp:spPr>
        <a:xfrm>
          <a:off x="847003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82859" y="753307"/>
        <a:ext cx="2606469" cy="1152498"/>
      </dsp:txXfrm>
    </dsp:sp>
    <dsp:sp modelId="{3AEF0D50-A2CC-4D05-A4F9-9901571AB02D}">
      <dsp:nvSpPr>
        <dsp:cNvPr id="0" name=""/>
        <dsp:cNvSpPr/>
      </dsp:nvSpPr>
      <dsp:spPr>
        <a:xfrm>
          <a:off x="3623854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28555"/>
            <a:satOff val="-41957"/>
            <a:lumOff val="2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BC59-E943-40D6-AAFC-DD6548B43145}">
      <dsp:nvSpPr>
        <dsp:cNvPr id="0" name=""/>
        <dsp:cNvSpPr/>
      </dsp:nvSpPr>
      <dsp:spPr>
        <a:xfrm>
          <a:off x="4469596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8555"/>
              <a:satOff val="-41957"/>
              <a:lumOff val="2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505452" y="753307"/>
        <a:ext cx="2606469" cy="1152498"/>
      </dsp:txXfrm>
    </dsp:sp>
    <dsp:sp modelId="{C71B7C4E-6F2A-47DB-BC8F-02FB9CCEA611}">
      <dsp:nvSpPr>
        <dsp:cNvPr id="0" name=""/>
        <dsp:cNvSpPr/>
      </dsp:nvSpPr>
      <dsp:spPr>
        <a:xfrm>
          <a:off x="7246447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57111"/>
            <a:satOff val="-83914"/>
            <a:lumOff val="425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3EEB-BAE7-4BE2-A9F9-5C06982AA25A}">
      <dsp:nvSpPr>
        <dsp:cNvPr id="0" name=""/>
        <dsp:cNvSpPr/>
      </dsp:nvSpPr>
      <dsp:spPr>
        <a:xfrm>
          <a:off x="8092188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57111"/>
              <a:satOff val="-83914"/>
              <a:lumOff val="425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128044" y="753307"/>
        <a:ext cx="2606469" cy="115249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849F2-DC29-41AD-9DA8-1E6AB4A759AB}">
      <dsp:nvSpPr>
        <dsp:cNvPr id="0" name=""/>
        <dsp:cNvSpPr/>
      </dsp:nvSpPr>
      <dsp:spPr>
        <a:xfrm>
          <a:off x="1262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2CFD2-E61B-484B-9B2E-D84A3236F4C8}">
      <dsp:nvSpPr>
        <dsp:cNvPr id="0" name=""/>
        <dsp:cNvSpPr/>
      </dsp:nvSpPr>
      <dsp:spPr>
        <a:xfrm>
          <a:off x="847003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82859" y="753307"/>
        <a:ext cx="2606469" cy="1152498"/>
      </dsp:txXfrm>
    </dsp:sp>
    <dsp:sp modelId="{3AEF0D50-A2CC-4D05-A4F9-9901571AB02D}">
      <dsp:nvSpPr>
        <dsp:cNvPr id="0" name=""/>
        <dsp:cNvSpPr/>
      </dsp:nvSpPr>
      <dsp:spPr>
        <a:xfrm>
          <a:off x="3623854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28555"/>
            <a:satOff val="-41957"/>
            <a:lumOff val="2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BC59-E943-40D6-AAFC-DD6548B43145}">
      <dsp:nvSpPr>
        <dsp:cNvPr id="0" name=""/>
        <dsp:cNvSpPr/>
      </dsp:nvSpPr>
      <dsp:spPr>
        <a:xfrm>
          <a:off x="4469596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8555"/>
              <a:satOff val="-41957"/>
              <a:lumOff val="2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505452" y="753307"/>
        <a:ext cx="2606469" cy="1152498"/>
      </dsp:txXfrm>
    </dsp:sp>
    <dsp:sp modelId="{C71B7C4E-6F2A-47DB-BC8F-02FB9CCEA611}">
      <dsp:nvSpPr>
        <dsp:cNvPr id="0" name=""/>
        <dsp:cNvSpPr/>
      </dsp:nvSpPr>
      <dsp:spPr>
        <a:xfrm>
          <a:off x="7246447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57111"/>
            <a:satOff val="-83914"/>
            <a:lumOff val="425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3EEB-BAE7-4BE2-A9F9-5C06982AA25A}">
      <dsp:nvSpPr>
        <dsp:cNvPr id="0" name=""/>
        <dsp:cNvSpPr/>
      </dsp:nvSpPr>
      <dsp:spPr>
        <a:xfrm>
          <a:off x="8092188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57111"/>
              <a:satOff val="-83914"/>
              <a:lumOff val="425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128044" y="753307"/>
        <a:ext cx="2606469" cy="1152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9DAA3-E3D0-4430-9031-C719365FD672}">
      <dsp:nvSpPr>
        <dsp:cNvPr id="0" name=""/>
        <dsp:cNvSpPr/>
      </dsp:nvSpPr>
      <dsp:spPr>
        <a:xfrm>
          <a:off x="0" y="108738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Cash bail</a:t>
          </a:r>
          <a:r>
            <a:rPr lang="en-US" sz="2100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– money given to a court to allow an individual charged with a crime to leave jail and return later for trial</a:t>
          </a:r>
        </a:p>
      </dsp:txBody>
      <dsp:txXfrm>
        <a:off x="56372" y="165110"/>
        <a:ext cx="6077744" cy="1042045"/>
      </dsp:txXfrm>
    </dsp:sp>
    <dsp:sp modelId="{ADA0DFD7-F5CF-465C-B1CA-1B73C10B4F92}">
      <dsp:nvSpPr>
        <dsp:cNvPr id="0" name=""/>
        <dsp:cNvSpPr/>
      </dsp:nvSpPr>
      <dsp:spPr>
        <a:xfrm>
          <a:off x="0" y="1324008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Pretrial detention</a:t>
          </a:r>
          <a:r>
            <a:rPr lang="en-US" sz="2100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– if bail is denied or cannot be paid, the individual must await trial in jail</a:t>
          </a:r>
        </a:p>
      </dsp:txBody>
      <dsp:txXfrm>
        <a:off x="56372" y="1380380"/>
        <a:ext cx="6077744" cy="1042045"/>
      </dsp:txXfrm>
    </dsp:sp>
    <dsp:sp modelId="{ADC80812-140A-45D5-B2FF-60F3248B82C5}">
      <dsp:nvSpPr>
        <dsp:cNvPr id="0" name=""/>
        <dsp:cNvSpPr/>
      </dsp:nvSpPr>
      <dsp:spPr>
        <a:xfrm>
          <a:off x="0" y="2539278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14</a:t>
          </a:r>
          <a:r>
            <a:rPr lang="en-US" sz="2100" b="1" kern="1200" baseline="300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th</a:t>
          </a: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Amendment</a:t>
          </a:r>
          <a:r>
            <a:rPr lang="en-US" sz="2100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– “No State shall…deprive any person of life, liberty, or property, without due process of law”</a:t>
          </a:r>
        </a:p>
      </dsp:txBody>
      <dsp:txXfrm>
        <a:off x="56372" y="2595650"/>
        <a:ext cx="6077744" cy="1042045"/>
      </dsp:txXfrm>
    </dsp:sp>
    <dsp:sp modelId="{DB234C2E-4A2E-41CC-8D1B-114B5EF67420}">
      <dsp:nvSpPr>
        <dsp:cNvPr id="0" name=""/>
        <dsp:cNvSpPr/>
      </dsp:nvSpPr>
      <dsp:spPr>
        <a:xfrm>
          <a:off x="0" y="3754548"/>
          <a:ext cx="61904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Verdana" panose="020B0604030504040204" pitchFamily="34" charset="0"/>
              <a:ea typeface="Verdana" panose="020B0604030504040204" pitchFamily="34" charset="0"/>
            </a:rPr>
            <a:t>Several states and counties have </a:t>
          </a: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eliminated cash bail </a:t>
          </a:r>
          <a:r>
            <a:rPr lang="en-US" sz="2100" b="0" kern="1200" dirty="0">
              <a:latin typeface="Verdana" panose="020B0604030504040204" pitchFamily="34" charset="0"/>
              <a:ea typeface="Verdana" panose="020B0604030504040204" pitchFamily="34" charset="0"/>
            </a:rPr>
            <a:t>for some or all charges including </a:t>
          </a:r>
          <a:r>
            <a:rPr lang="en-US" sz="2100" b="1" kern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rPr>
            <a:t>Harris County, TX</a:t>
          </a:r>
        </a:p>
      </dsp:txBody>
      <dsp:txXfrm>
        <a:off x="56372" y="3810920"/>
        <a:ext cx="6077744" cy="10420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849F2-DC29-41AD-9DA8-1E6AB4A759AB}">
      <dsp:nvSpPr>
        <dsp:cNvPr id="0" name=""/>
        <dsp:cNvSpPr/>
      </dsp:nvSpPr>
      <dsp:spPr>
        <a:xfrm>
          <a:off x="1262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2CFD2-E61B-484B-9B2E-D84A3236F4C8}">
      <dsp:nvSpPr>
        <dsp:cNvPr id="0" name=""/>
        <dsp:cNvSpPr/>
      </dsp:nvSpPr>
      <dsp:spPr>
        <a:xfrm>
          <a:off x="847003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82859" y="753307"/>
        <a:ext cx="2606469" cy="1152498"/>
      </dsp:txXfrm>
    </dsp:sp>
    <dsp:sp modelId="{3AEF0D50-A2CC-4D05-A4F9-9901571AB02D}">
      <dsp:nvSpPr>
        <dsp:cNvPr id="0" name=""/>
        <dsp:cNvSpPr/>
      </dsp:nvSpPr>
      <dsp:spPr>
        <a:xfrm>
          <a:off x="3623854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28555"/>
            <a:satOff val="-41957"/>
            <a:lumOff val="2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BC59-E943-40D6-AAFC-DD6548B43145}">
      <dsp:nvSpPr>
        <dsp:cNvPr id="0" name=""/>
        <dsp:cNvSpPr/>
      </dsp:nvSpPr>
      <dsp:spPr>
        <a:xfrm>
          <a:off x="4469596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8555"/>
              <a:satOff val="-41957"/>
              <a:lumOff val="2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505452" y="753307"/>
        <a:ext cx="2606469" cy="1152498"/>
      </dsp:txXfrm>
    </dsp:sp>
    <dsp:sp modelId="{C71B7C4E-6F2A-47DB-BC8F-02FB9CCEA611}">
      <dsp:nvSpPr>
        <dsp:cNvPr id="0" name=""/>
        <dsp:cNvSpPr/>
      </dsp:nvSpPr>
      <dsp:spPr>
        <a:xfrm>
          <a:off x="7246447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57111"/>
            <a:satOff val="-83914"/>
            <a:lumOff val="425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3EEB-BAE7-4BE2-A9F9-5C06982AA25A}">
      <dsp:nvSpPr>
        <dsp:cNvPr id="0" name=""/>
        <dsp:cNvSpPr/>
      </dsp:nvSpPr>
      <dsp:spPr>
        <a:xfrm>
          <a:off x="8092188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57111"/>
              <a:satOff val="-83914"/>
              <a:lumOff val="425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128044" y="753307"/>
        <a:ext cx="2606469" cy="115249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849F2-DC29-41AD-9DA8-1E6AB4A759AB}">
      <dsp:nvSpPr>
        <dsp:cNvPr id="0" name=""/>
        <dsp:cNvSpPr/>
      </dsp:nvSpPr>
      <dsp:spPr>
        <a:xfrm>
          <a:off x="1262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2CFD2-E61B-484B-9B2E-D84A3236F4C8}">
      <dsp:nvSpPr>
        <dsp:cNvPr id="0" name=""/>
        <dsp:cNvSpPr/>
      </dsp:nvSpPr>
      <dsp:spPr>
        <a:xfrm>
          <a:off x="847003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82859" y="753307"/>
        <a:ext cx="2606469" cy="1152498"/>
      </dsp:txXfrm>
    </dsp:sp>
    <dsp:sp modelId="{3AEF0D50-A2CC-4D05-A4F9-9901571AB02D}">
      <dsp:nvSpPr>
        <dsp:cNvPr id="0" name=""/>
        <dsp:cNvSpPr/>
      </dsp:nvSpPr>
      <dsp:spPr>
        <a:xfrm>
          <a:off x="3623854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28555"/>
            <a:satOff val="-41957"/>
            <a:lumOff val="2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BC59-E943-40D6-AAFC-DD6548B43145}">
      <dsp:nvSpPr>
        <dsp:cNvPr id="0" name=""/>
        <dsp:cNvSpPr/>
      </dsp:nvSpPr>
      <dsp:spPr>
        <a:xfrm>
          <a:off x="4469596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8555"/>
              <a:satOff val="-41957"/>
              <a:lumOff val="2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505452" y="753307"/>
        <a:ext cx="2606469" cy="1152498"/>
      </dsp:txXfrm>
    </dsp:sp>
    <dsp:sp modelId="{C71B7C4E-6F2A-47DB-BC8F-02FB9CCEA611}">
      <dsp:nvSpPr>
        <dsp:cNvPr id="0" name=""/>
        <dsp:cNvSpPr/>
      </dsp:nvSpPr>
      <dsp:spPr>
        <a:xfrm>
          <a:off x="7246447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57111"/>
            <a:satOff val="-83914"/>
            <a:lumOff val="425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3EEB-BAE7-4BE2-A9F9-5C06982AA25A}">
      <dsp:nvSpPr>
        <dsp:cNvPr id="0" name=""/>
        <dsp:cNvSpPr/>
      </dsp:nvSpPr>
      <dsp:spPr>
        <a:xfrm>
          <a:off x="8092188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57111"/>
              <a:satOff val="-83914"/>
              <a:lumOff val="425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128044" y="753307"/>
        <a:ext cx="2606469" cy="115249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CF27A-249F-4285-8F4E-C923B5AAA8CD}">
      <dsp:nvSpPr>
        <dsp:cNvPr id="0" name=""/>
        <dsp:cNvSpPr/>
      </dsp:nvSpPr>
      <dsp:spPr>
        <a:xfrm>
          <a:off x="1246" y="420706"/>
          <a:ext cx="3132950" cy="1209318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52EA9-C4AD-4CFA-91F3-69622972DAC8}">
      <dsp:nvSpPr>
        <dsp:cNvPr id="0" name=""/>
        <dsp:cNvSpPr/>
      </dsp:nvSpPr>
      <dsp:spPr>
        <a:xfrm>
          <a:off x="836700" y="723036"/>
          <a:ext cx="2645602" cy="1209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mbria" panose="02040503050406030204" pitchFamily="18" charset="0"/>
              <a:ea typeface="Cambria" panose="02040503050406030204" pitchFamily="18" charset="0"/>
            </a:rPr>
            <a:t>Descriptive only</a:t>
          </a:r>
          <a:endParaRPr lang="en-US" sz="2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72120" y="758456"/>
        <a:ext cx="2574762" cy="1138478"/>
      </dsp:txXfrm>
    </dsp:sp>
    <dsp:sp modelId="{BD31708D-279E-47FD-BD79-1F83F2D37513}">
      <dsp:nvSpPr>
        <dsp:cNvPr id="0" name=""/>
        <dsp:cNvSpPr/>
      </dsp:nvSpPr>
      <dsp:spPr>
        <a:xfrm>
          <a:off x="3579772" y="420706"/>
          <a:ext cx="3132950" cy="1209318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E1FA3-DD90-44A9-8AD3-C03D08AED0FD}">
      <dsp:nvSpPr>
        <dsp:cNvPr id="0" name=""/>
        <dsp:cNvSpPr/>
      </dsp:nvSpPr>
      <dsp:spPr>
        <a:xfrm>
          <a:off x="4415226" y="723036"/>
          <a:ext cx="2645602" cy="1209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mbria" panose="02040503050406030204" pitchFamily="18" charset="0"/>
              <a:ea typeface="Cambria" panose="02040503050406030204" pitchFamily="18" charset="0"/>
            </a:rPr>
            <a:t>Not generalizable</a:t>
          </a:r>
          <a:endParaRPr lang="en-US" sz="2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450646" y="758456"/>
        <a:ext cx="2574762" cy="1138478"/>
      </dsp:txXfrm>
    </dsp:sp>
    <dsp:sp modelId="{4F305F90-0178-41D6-BB6E-7E765305A9A3}">
      <dsp:nvSpPr>
        <dsp:cNvPr id="0" name=""/>
        <dsp:cNvSpPr/>
      </dsp:nvSpPr>
      <dsp:spPr>
        <a:xfrm>
          <a:off x="7158298" y="420706"/>
          <a:ext cx="3132950" cy="1209318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D2DB-C0FF-48D0-AE75-2F2F84B332C4}">
      <dsp:nvSpPr>
        <dsp:cNvPr id="0" name=""/>
        <dsp:cNvSpPr/>
      </dsp:nvSpPr>
      <dsp:spPr>
        <a:xfrm>
          <a:off x="7993752" y="723036"/>
          <a:ext cx="2645602" cy="12093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mbria" panose="02040503050406030204" pitchFamily="18" charset="0"/>
              <a:ea typeface="Cambria" panose="02040503050406030204" pitchFamily="18" charset="0"/>
            </a:rPr>
            <a:t>No counterfactual</a:t>
          </a:r>
          <a:endParaRPr lang="en-US" sz="2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029172" y="758456"/>
        <a:ext cx="2574762" cy="11384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849F2-DC29-41AD-9DA8-1E6AB4A759AB}">
      <dsp:nvSpPr>
        <dsp:cNvPr id="0" name=""/>
        <dsp:cNvSpPr/>
      </dsp:nvSpPr>
      <dsp:spPr>
        <a:xfrm>
          <a:off x="1262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2CFD2-E61B-484B-9B2E-D84A3236F4C8}">
      <dsp:nvSpPr>
        <dsp:cNvPr id="0" name=""/>
        <dsp:cNvSpPr/>
      </dsp:nvSpPr>
      <dsp:spPr>
        <a:xfrm>
          <a:off x="847003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Sample size does the heavy lifting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82859" y="753307"/>
        <a:ext cx="2606469" cy="1152498"/>
      </dsp:txXfrm>
    </dsp:sp>
    <dsp:sp modelId="{3AEF0D50-A2CC-4D05-A4F9-9901571AB02D}">
      <dsp:nvSpPr>
        <dsp:cNvPr id="0" name=""/>
        <dsp:cNvSpPr/>
      </dsp:nvSpPr>
      <dsp:spPr>
        <a:xfrm>
          <a:off x="3623854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28555"/>
            <a:satOff val="-41957"/>
            <a:lumOff val="2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BC59-E943-40D6-AAFC-DD6548B43145}">
      <dsp:nvSpPr>
        <dsp:cNvPr id="0" name=""/>
        <dsp:cNvSpPr/>
      </dsp:nvSpPr>
      <dsp:spPr>
        <a:xfrm>
          <a:off x="4469596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8555"/>
              <a:satOff val="-41957"/>
              <a:lumOff val="2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Potential unobserved variable(s)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505452" y="753307"/>
        <a:ext cx="2606469" cy="1152498"/>
      </dsp:txXfrm>
    </dsp:sp>
    <dsp:sp modelId="{C71B7C4E-6F2A-47DB-BC8F-02FB9CCEA611}">
      <dsp:nvSpPr>
        <dsp:cNvPr id="0" name=""/>
        <dsp:cNvSpPr/>
      </dsp:nvSpPr>
      <dsp:spPr>
        <a:xfrm>
          <a:off x="7246447" y="411398"/>
          <a:ext cx="3171530" cy="1224210"/>
        </a:xfrm>
        <a:prstGeom prst="chevron">
          <a:avLst>
            <a:gd name="adj" fmla="val 40000"/>
          </a:avLst>
        </a:prstGeom>
        <a:solidFill>
          <a:schemeClr val="accent4">
            <a:shade val="80000"/>
            <a:hueOff val="-57111"/>
            <a:satOff val="-83914"/>
            <a:lumOff val="425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3EEB-BAE7-4BE2-A9F9-5C06982AA25A}">
      <dsp:nvSpPr>
        <dsp:cNvPr id="0" name=""/>
        <dsp:cNvSpPr/>
      </dsp:nvSpPr>
      <dsp:spPr>
        <a:xfrm>
          <a:off x="8092188" y="717451"/>
          <a:ext cx="2678181" cy="122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57111"/>
              <a:satOff val="-83914"/>
              <a:lumOff val="425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mbria" panose="02040503050406030204" pitchFamily="18" charset="0"/>
              <a:ea typeface="Cambria" panose="02040503050406030204" pitchFamily="18" charset="0"/>
            </a:rPr>
            <a:t>Missing Hispanic variable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128044" y="753307"/>
        <a:ext cx="2606469" cy="115249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0311-6AA5-4F71-A796-C630CF30D5ED}">
      <dsp:nvSpPr>
        <dsp:cNvPr id="0" name=""/>
        <dsp:cNvSpPr/>
      </dsp:nvSpPr>
      <dsp:spPr>
        <a:xfrm>
          <a:off x="0" y="202948"/>
          <a:ext cx="3881179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sp:txBody>
      <dsp:txXfrm>
        <a:off x="0" y="202948"/>
        <a:ext cx="3881179" cy="1965600"/>
      </dsp:txXfrm>
    </dsp:sp>
    <dsp:sp modelId="{B4087419-99EF-4F80-BC21-90373E788537}">
      <dsp:nvSpPr>
        <dsp:cNvPr id="0" name=""/>
        <dsp:cNvSpPr/>
      </dsp:nvSpPr>
      <dsp:spPr>
        <a:xfrm>
          <a:off x="194058" y="2733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22565" y="31240"/>
        <a:ext cx="2659811" cy="526961"/>
      </dsp:txXfrm>
    </dsp:sp>
    <dsp:sp modelId="{3D262A1E-B3B8-4BA9-A021-6A8E23CB4B7D}">
      <dsp:nvSpPr>
        <dsp:cNvPr id="0" name=""/>
        <dsp:cNvSpPr/>
      </dsp:nvSpPr>
      <dsp:spPr>
        <a:xfrm>
          <a:off x="0" y="2509164"/>
          <a:ext cx="388117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sp:txBody>
      <dsp:txXfrm>
        <a:off x="0" y="2509164"/>
        <a:ext cx="3881179" cy="1474200"/>
      </dsp:txXfrm>
    </dsp:sp>
    <dsp:sp modelId="{2B213967-286D-4536-83A7-97BC5D5FE456}">
      <dsp:nvSpPr>
        <dsp:cNvPr id="0" name=""/>
        <dsp:cNvSpPr/>
      </dsp:nvSpPr>
      <dsp:spPr>
        <a:xfrm>
          <a:off x="194058" y="2308948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22565" y="2337455"/>
        <a:ext cx="2659811" cy="52696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0311-6AA5-4F71-A796-C630CF30D5ED}">
      <dsp:nvSpPr>
        <dsp:cNvPr id="0" name=""/>
        <dsp:cNvSpPr/>
      </dsp:nvSpPr>
      <dsp:spPr>
        <a:xfrm>
          <a:off x="0" y="202948"/>
          <a:ext cx="3881179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sp:txBody>
      <dsp:txXfrm>
        <a:off x="0" y="202948"/>
        <a:ext cx="3881179" cy="1965600"/>
      </dsp:txXfrm>
    </dsp:sp>
    <dsp:sp modelId="{B4087419-99EF-4F80-BC21-90373E788537}">
      <dsp:nvSpPr>
        <dsp:cNvPr id="0" name=""/>
        <dsp:cNvSpPr/>
      </dsp:nvSpPr>
      <dsp:spPr>
        <a:xfrm>
          <a:off x="194058" y="2733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22565" y="31240"/>
        <a:ext cx="2659811" cy="526961"/>
      </dsp:txXfrm>
    </dsp:sp>
    <dsp:sp modelId="{3D262A1E-B3B8-4BA9-A021-6A8E23CB4B7D}">
      <dsp:nvSpPr>
        <dsp:cNvPr id="0" name=""/>
        <dsp:cNvSpPr/>
      </dsp:nvSpPr>
      <dsp:spPr>
        <a:xfrm>
          <a:off x="0" y="2509164"/>
          <a:ext cx="388117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sp:txBody>
      <dsp:txXfrm>
        <a:off x="0" y="2509164"/>
        <a:ext cx="3881179" cy="1474200"/>
      </dsp:txXfrm>
    </dsp:sp>
    <dsp:sp modelId="{2B213967-286D-4536-83A7-97BC5D5FE456}">
      <dsp:nvSpPr>
        <dsp:cNvPr id="0" name=""/>
        <dsp:cNvSpPr/>
      </dsp:nvSpPr>
      <dsp:spPr>
        <a:xfrm>
          <a:off x="194058" y="2308948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22565" y="2337455"/>
        <a:ext cx="2659811" cy="5269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C617-B738-48D3-BBFD-EB261A6F4DB7}">
      <dsp:nvSpPr>
        <dsp:cNvPr id="0" name=""/>
        <dsp:cNvSpPr/>
      </dsp:nvSpPr>
      <dsp:spPr>
        <a:xfrm>
          <a:off x="0" y="296737"/>
          <a:ext cx="3635115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125" tIns="416560" rIns="2821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Still more expensive than release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Technological issues can have catastrophic consequences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Stigma can alienate people from their community and support structures</a:t>
          </a:r>
        </a:p>
      </dsp:txBody>
      <dsp:txXfrm>
        <a:off x="0" y="296737"/>
        <a:ext cx="3635115" cy="2331000"/>
      </dsp:txXfrm>
    </dsp:sp>
    <dsp:sp modelId="{4CB950E9-4893-465C-9703-5DAF5755BF9B}">
      <dsp:nvSpPr>
        <dsp:cNvPr id="0" name=""/>
        <dsp:cNvSpPr/>
      </dsp:nvSpPr>
      <dsp:spPr>
        <a:xfrm>
          <a:off x="181755" y="1537"/>
          <a:ext cx="254458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179" tIns="0" rIns="961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10576" y="30358"/>
        <a:ext cx="2486938" cy="532758"/>
      </dsp:txXfrm>
    </dsp:sp>
    <dsp:sp modelId="{59E547C2-4633-49E7-AEAD-BE00BA63A336}">
      <dsp:nvSpPr>
        <dsp:cNvPr id="0" name=""/>
        <dsp:cNvSpPr/>
      </dsp:nvSpPr>
      <dsp:spPr>
        <a:xfrm>
          <a:off x="0" y="3030937"/>
          <a:ext cx="3635115" cy="185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125" tIns="416560" rIns="2821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by expanding the carceral 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Less costly than detention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Politically appealing</a:t>
          </a:r>
        </a:p>
      </dsp:txBody>
      <dsp:txXfrm>
        <a:off x="0" y="3030937"/>
        <a:ext cx="3635115" cy="1858500"/>
      </dsp:txXfrm>
    </dsp:sp>
    <dsp:sp modelId="{9A309B7D-1331-4318-8DAF-E31C8068506A}">
      <dsp:nvSpPr>
        <dsp:cNvPr id="0" name=""/>
        <dsp:cNvSpPr/>
      </dsp:nvSpPr>
      <dsp:spPr>
        <a:xfrm>
          <a:off x="181755" y="2735737"/>
          <a:ext cx="254458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179" tIns="0" rIns="961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10576" y="2764558"/>
        <a:ext cx="2486938" cy="53275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0311-6AA5-4F71-A796-C630CF30D5ED}">
      <dsp:nvSpPr>
        <dsp:cNvPr id="0" name=""/>
        <dsp:cNvSpPr/>
      </dsp:nvSpPr>
      <dsp:spPr>
        <a:xfrm>
          <a:off x="0" y="202948"/>
          <a:ext cx="3881179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More expensive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Disproportionately impacts communities of color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Disrupts employment, family, and housing opportunities</a:t>
          </a:r>
        </a:p>
      </dsp:txBody>
      <dsp:txXfrm>
        <a:off x="0" y="202948"/>
        <a:ext cx="3881179" cy="1965600"/>
      </dsp:txXfrm>
    </dsp:sp>
    <dsp:sp modelId="{B4087419-99EF-4F80-BC21-90373E788537}">
      <dsp:nvSpPr>
        <dsp:cNvPr id="0" name=""/>
        <dsp:cNvSpPr/>
      </dsp:nvSpPr>
      <dsp:spPr>
        <a:xfrm>
          <a:off x="194058" y="2733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22565" y="31240"/>
        <a:ext cx="2659811" cy="526961"/>
      </dsp:txXfrm>
    </dsp:sp>
    <dsp:sp modelId="{3D262A1E-B3B8-4BA9-A021-6A8E23CB4B7D}">
      <dsp:nvSpPr>
        <dsp:cNvPr id="0" name=""/>
        <dsp:cNvSpPr/>
      </dsp:nvSpPr>
      <dsp:spPr>
        <a:xfrm>
          <a:off x="0" y="2509164"/>
          <a:ext cx="388117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223" tIns="541528" rIns="3012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through detention and determent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Bail bondsmen stay in business</a:t>
          </a:r>
        </a:p>
      </dsp:txBody>
      <dsp:txXfrm>
        <a:off x="0" y="2509164"/>
        <a:ext cx="3881179" cy="1474200"/>
      </dsp:txXfrm>
    </dsp:sp>
    <dsp:sp modelId="{2B213967-286D-4536-83A7-97BC5D5FE456}">
      <dsp:nvSpPr>
        <dsp:cNvPr id="0" name=""/>
        <dsp:cNvSpPr/>
      </dsp:nvSpPr>
      <dsp:spPr>
        <a:xfrm>
          <a:off x="194058" y="2308948"/>
          <a:ext cx="2716825" cy="5839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690" tIns="0" rIns="1026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22565" y="2337455"/>
        <a:ext cx="2659811" cy="52696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C617-B738-48D3-BBFD-EB261A6F4DB7}">
      <dsp:nvSpPr>
        <dsp:cNvPr id="0" name=""/>
        <dsp:cNvSpPr/>
      </dsp:nvSpPr>
      <dsp:spPr>
        <a:xfrm>
          <a:off x="0" y="296737"/>
          <a:ext cx="3635115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125" tIns="416560" rIns="2821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Still more expensive than release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Technological issues can have catastrophic consequences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Stigma can alienate people from their community and support structures</a:t>
          </a:r>
        </a:p>
      </dsp:txBody>
      <dsp:txXfrm>
        <a:off x="0" y="296737"/>
        <a:ext cx="3635115" cy="2331000"/>
      </dsp:txXfrm>
    </dsp:sp>
    <dsp:sp modelId="{4CB950E9-4893-465C-9703-5DAF5755BF9B}">
      <dsp:nvSpPr>
        <dsp:cNvPr id="0" name=""/>
        <dsp:cNvSpPr/>
      </dsp:nvSpPr>
      <dsp:spPr>
        <a:xfrm>
          <a:off x="181755" y="1537"/>
          <a:ext cx="254458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179" tIns="0" rIns="961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10576" y="30358"/>
        <a:ext cx="2486938" cy="532758"/>
      </dsp:txXfrm>
    </dsp:sp>
    <dsp:sp modelId="{59E547C2-4633-49E7-AEAD-BE00BA63A336}">
      <dsp:nvSpPr>
        <dsp:cNvPr id="0" name=""/>
        <dsp:cNvSpPr/>
      </dsp:nvSpPr>
      <dsp:spPr>
        <a:xfrm>
          <a:off x="0" y="3030937"/>
          <a:ext cx="3635115" cy="185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125" tIns="416560" rIns="2821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Illusion of public safety by expanding the carceral 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Less costly than detention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Politically appealing</a:t>
          </a:r>
        </a:p>
      </dsp:txBody>
      <dsp:txXfrm>
        <a:off x="0" y="3030937"/>
        <a:ext cx="3635115" cy="1858500"/>
      </dsp:txXfrm>
    </dsp:sp>
    <dsp:sp modelId="{9A309B7D-1331-4318-8DAF-E31C8068506A}">
      <dsp:nvSpPr>
        <dsp:cNvPr id="0" name=""/>
        <dsp:cNvSpPr/>
      </dsp:nvSpPr>
      <dsp:spPr>
        <a:xfrm>
          <a:off x="181755" y="2735737"/>
          <a:ext cx="254458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179" tIns="0" rIns="961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10576" y="2764558"/>
        <a:ext cx="2486938" cy="53275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6949E-0210-4841-B0B9-BB820C722E10}">
      <dsp:nvSpPr>
        <dsp:cNvPr id="0" name=""/>
        <dsp:cNvSpPr/>
      </dsp:nvSpPr>
      <dsp:spPr>
        <a:xfrm>
          <a:off x="0" y="240413"/>
          <a:ext cx="3802988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154" tIns="562356" rIns="2951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Politically improbable</a:t>
          </a:r>
        </a:p>
      </dsp:txBody>
      <dsp:txXfrm>
        <a:off x="0" y="240413"/>
        <a:ext cx="3802988" cy="935550"/>
      </dsp:txXfrm>
    </dsp:sp>
    <dsp:sp modelId="{50F27123-D5E0-41FC-834C-4FE5A5783176}">
      <dsp:nvSpPr>
        <dsp:cNvPr id="0" name=""/>
        <dsp:cNvSpPr/>
      </dsp:nvSpPr>
      <dsp:spPr>
        <a:xfrm>
          <a:off x="190149" y="39160"/>
          <a:ext cx="2662091" cy="5997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621" tIns="0" rIns="1006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Cons</a:t>
          </a:r>
        </a:p>
      </dsp:txBody>
      <dsp:txXfrm>
        <a:off x="219427" y="68438"/>
        <a:ext cx="2603535" cy="541216"/>
      </dsp:txXfrm>
    </dsp:sp>
    <dsp:sp modelId="{6C4E01F4-B82E-43DB-B2EC-A523E4A99C67}">
      <dsp:nvSpPr>
        <dsp:cNvPr id="0" name=""/>
        <dsp:cNvSpPr/>
      </dsp:nvSpPr>
      <dsp:spPr>
        <a:xfrm>
          <a:off x="0" y="1523015"/>
          <a:ext cx="3802988" cy="2423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154" tIns="562356" rIns="2951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Puts release eligibility in the hands of the judge instead of the bank account of the defendant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Frees up resources to alleviate factors that contribute to criminal activity</a:t>
          </a:r>
        </a:p>
      </dsp:txBody>
      <dsp:txXfrm>
        <a:off x="0" y="1523015"/>
        <a:ext cx="3802988" cy="2423925"/>
      </dsp:txXfrm>
    </dsp:sp>
    <dsp:sp modelId="{2EA3E64E-9E9B-4CAA-8F33-E959B567477A}">
      <dsp:nvSpPr>
        <dsp:cNvPr id="0" name=""/>
        <dsp:cNvSpPr/>
      </dsp:nvSpPr>
      <dsp:spPr>
        <a:xfrm>
          <a:off x="190149" y="1321763"/>
          <a:ext cx="2662091" cy="5997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621" tIns="0" rIns="1006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Verdana" panose="020B0604030504040204" pitchFamily="34" charset="0"/>
              <a:ea typeface="Verdana" panose="020B0604030504040204" pitchFamily="34" charset="0"/>
            </a:rPr>
            <a:t>Pros</a:t>
          </a:r>
        </a:p>
      </dsp:txBody>
      <dsp:txXfrm>
        <a:off x="219427" y="1351041"/>
        <a:ext cx="2603535" cy="541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23124-FA13-4498-965D-8CCB35F52101}">
      <dsp:nvSpPr>
        <dsp:cNvPr id="0" name=""/>
        <dsp:cNvSpPr/>
      </dsp:nvSpPr>
      <dsp:spPr>
        <a:xfrm>
          <a:off x="4090926" y="2615792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2650267"/>
        <a:ext cx="22490" cy="22490"/>
      </dsp:txXfrm>
    </dsp:sp>
    <dsp:sp modelId="{2F636902-948F-4678-872F-1650F5C14855}">
      <dsp:nvSpPr>
        <dsp:cNvPr id="0" name=""/>
        <dsp:cNvSpPr/>
      </dsp:nvSpPr>
      <dsp:spPr>
        <a:xfrm>
          <a:off x="1392098" y="1804415"/>
          <a:ext cx="449804" cy="857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902" y="0"/>
              </a:lnTo>
              <a:lnTo>
                <a:pt x="224902" y="857097"/>
              </a:lnTo>
              <a:lnTo>
                <a:pt x="449804" y="857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2801" y="2208765"/>
        <a:ext cx="48397" cy="48397"/>
      </dsp:txXfrm>
    </dsp:sp>
    <dsp:sp modelId="{9C02AF6B-FC36-4C8D-A25A-F7DFA0CB5E09}">
      <dsp:nvSpPr>
        <dsp:cNvPr id="0" name=""/>
        <dsp:cNvSpPr/>
      </dsp:nvSpPr>
      <dsp:spPr>
        <a:xfrm>
          <a:off x="4090926" y="1758695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1793170"/>
        <a:ext cx="22490" cy="22490"/>
      </dsp:txXfrm>
    </dsp:sp>
    <dsp:sp modelId="{871DFEC3-5854-43AF-8954-860A1D01D489}">
      <dsp:nvSpPr>
        <dsp:cNvPr id="0" name=""/>
        <dsp:cNvSpPr/>
      </dsp:nvSpPr>
      <dsp:spPr>
        <a:xfrm>
          <a:off x="1392098" y="1758695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05755" y="1793170"/>
        <a:ext cx="22490" cy="22490"/>
      </dsp:txXfrm>
    </dsp:sp>
    <dsp:sp modelId="{48A88B20-F544-4665-9853-B2810CC5A537}">
      <dsp:nvSpPr>
        <dsp:cNvPr id="0" name=""/>
        <dsp:cNvSpPr/>
      </dsp:nvSpPr>
      <dsp:spPr>
        <a:xfrm>
          <a:off x="4090926" y="901598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936073"/>
        <a:ext cx="22490" cy="22490"/>
      </dsp:txXfrm>
    </dsp:sp>
    <dsp:sp modelId="{37E9327D-8A88-4908-A852-75472BBE9ED5}">
      <dsp:nvSpPr>
        <dsp:cNvPr id="0" name=""/>
        <dsp:cNvSpPr/>
      </dsp:nvSpPr>
      <dsp:spPr>
        <a:xfrm>
          <a:off x="1392098" y="947318"/>
          <a:ext cx="449804" cy="857097"/>
        </a:xfrm>
        <a:custGeom>
          <a:avLst/>
          <a:gdLst/>
          <a:ahLst/>
          <a:cxnLst/>
          <a:rect l="0" t="0" r="0" b="0"/>
          <a:pathLst>
            <a:path>
              <a:moveTo>
                <a:pt x="0" y="857097"/>
              </a:moveTo>
              <a:lnTo>
                <a:pt x="224902" y="857097"/>
              </a:lnTo>
              <a:lnTo>
                <a:pt x="224902" y="0"/>
              </a:lnTo>
              <a:lnTo>
                <a:pt x="4498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2801" y="1351667"/>
        <a:ext cx="48397" cy="48397"/>
      </dsp:txXfrm>
    </dsp:sp>
    <dsp:sp modelId="{4E8FAAF3-58D2-45FA-BC00-7C17E5D94D4B}">
      <dsp:nvSpPr>
        <dsp:cNvPr id="0" name=""/>
        <dsp:cNvSpPr/>
      </dsp:nvSpPr>
      <dsp:spPr>
        <a:xfrm rot="16200000">
          <a:off x="-755156" y="1461576"/>
          <a:ext cx="3608831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Verdana" panose="020B0604030504040204" pitchFamily="34" charset="0"/>
              <a:ea typeface="Verdana" panose="020B0604030504040204" pitchFamily="34" charset="0"/>
            </a:rPr>
            <a:t>Bail Set</a:t>
          </a:r>
        </a:p>
      </dsp:txBody>
      <dsp:txXfrm>
        <a:off x="-755156" y="1461576"/>
        <a:ext cx="3608831" cy="685677"/>
      </dsp:txXfrm>
    </dsp:sp>
    <dsp:sp modelId="{C604825C-080A-4EDC-8DEF-F7AA17C8420B}">
      <dsp:nvSpPr>
        <dsp:cNvPr id="0" name=""/>
        <dsp:cNvSpPr/>
      </dsp:nvSpPr>
      <dsp:spPr>
        <a:xfrm>
          <a:off x="1841902" y="604479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Pay Bail</a:t>
          </a:r>
        </a:p>
      </dsp:txBody>
      <dsp:txXfrm>
        <a:off x="1841902" y="604479"/>
        <a:ext cx="2249023" cy="685677"/>
      </dsp:txXfrm>
    </dsp:sp>
    <dsp:sp modelId="{D46E7FA3-2384-4D72-843F-23A981C41070}">
      <dsp:nvSpPr>
        <dsp:cNvPr id="0" name=""/>
        <dsp:cNvSpPr/>
      </dsp:nvSpPr>
      <dsp:spPr>
        <a:xfrm>
          <a:off x="4540731" y="604479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sp:txBody>
      <dsp:txXfrm>
        <a:off x="4540731" y="604479"/>
        <a:ext cx="2249023" cy="685677"/>
      </dsp:txXfrm>
    </dsp:sp>
    <dsp:sp modelId="{9A9AC63F-751C-4F09-BC06-CE877BEA14F3}">
      <dsp:nvSpPr>
        <dsp:cNvPr id="0" name=""/>
        <dsp:cNvSpPr/>
      </dsp:nvSpPr>
      <dsp:spPr>
        <a:xfrm>
          <a:off x="1841902" y="1461576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Take Guilty Plea Deal</a:t>
          </a:r>
        </a:p>
      </dsp:txBody>
      <dsp:txXfrm>
        <a:off x="1841902" y="1461576"/>
        <a:ext cx="2249023" cy="685677"/>
      </dsp:txXfrm>
    </dsp:sp>
    <dsp:sp modelId="{63327881-A78A-4E29-BB41-A2B5F1F8A2F3}">
      <dsp:nvSpPr>
        <dsp:cNvPr id="0" name=""/>
        <dsp:cNvSpPr/>
      </dsp:nvSpPr>
      <dsp:spPr>
        <a:xfrm>
          <a:off x="4540731" y="1461576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sp:txBody>
      <dsp:txXfrm>
        <a:off x="4540731" y="1461576"/>
        <a:ext cx="2249023" cy="685677"/>
      </dsp:txXfrm>
    </dsp:sp>
    <dsp:sp modelId="{E6E628D7-D7BC-44D5-9B0D-71D4D9BC945C}">
      <dsp:nvSpPr>
        <dsp:cNvPr id="0" name=""/>
        <dsp:cNvSpPr/>
      </dsp:nvSpPr>
      <dsp:spPr>
        <a:xfrm>
          <a:off x="1841902" y="2318673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Stay in Jail</a:t>
          </a:r>
        </a:p>
      </dsp:txBody>
      <dsp:txXfrm>
        <a:off x="1841902" y="2318673"/>
        <a:ext cx="2249023" cy="685677"/>
      </dsp:txXfrm>
    </dsp:sp>
    <dsp:sp modelId="{7221DE83-45F9-4259-9588-039F3EA63961}">
      <dsp:nvSpPr>
        <dsp:cNvPr id="0" name=""/>
        <dsp:cNvSpPr/>
      </dsp:nvSpPr>
      <dsp:spPr>
        <a:xfrm>
          <a:off x="4540731" y="2318673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Lose Job/Kids/Home</a:t>
          </a:r>
        </a:p>
      </dsp:txBody>
      <dsp:txXfrm>
        <a:off x="4540731" y="2318673"/>
        <a:ext cx="2249023" cy="68567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EAF56-CE6E-4B98-B33C-C9F912F59D28}">
      <dsp:nvSpPr>
        <dsp:cNvPr id="0" name=""/>
        <dsp:cNvSpPr/>
      </dsp:nvSpPr>
      <dsp:spPr>
        <a:xfrm>
          <a:off x="0" y="4721"/>
          <a:ext cx="3153180" cy="32652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Potentially responsible for a significant reduction in guilty pleas</a:t>
          </a:r>
        </a:p>
      </dsp:txBody>
      <dsp:txXfrm>
        <a:off x="461773" y="482909"/>
        <a:ext cx="2229634" cy="230889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EAF56-CE6E-4B98-B33C-C9F912F59D28}">
      <dsp:nvSpPr>
        <dsp:cNvPr id="0" name=""/>
        <dsp:cNvSpPr/>
      </dsp:nvSpPr>
      <dsp:spPr>
        <a:xfrm>
          <a:off x="713601" y="0"/>
          <a:ext cx="3209461" cy="31564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Potentially responsible for a significant reduction in guilty pleas</a:t>
          </a:r>
        </a:p>
      </dsp:txBody>
      <dsp:txXfrm>
        <a:off x="1183616" y="462257"/>
        <a:ext cx="2269431" cy="2231975"/>
      </dsp:txXfrm>
    </dsp:sp>
    <dsp:sp modelId="{9DBB494F-82EB-4B78-9BA6-033341EF80DF}">
      <dsp:nvSpPr>
        <dsp:cNvPr id="0" name=""/>
        <dsp:cNvSpPr/>
      </dsp:nvSpPr>
      <dsp:spPr>
        <a:xfrm>
          <a:off x="3328814" y="0"/>
          <a:ext cx="3208833" cy="31629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Exceedingly cost-effective - already saved Harris County millions</a:t>
          </a:r>
        </a:p>
      </dsp:txBody>
      <dsp:txXfrm>
        <a:off x="3798737" y="463204"/>
        <a:ext cx="2268987" cy="223654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EAF56-CE6E-4B98-B33C-C9F912F59D28}">
      <dsp:nvSpPr>
        <dsp:cNvPr id="0" name=""/>
        <dsp:cNvSpPr/>
      </dsp:nvSpPr>
      <dsp:spPr>
        <a:xfrm>
          <a:off x="-329688" y="357090"/>
          <a:ext cx="3182726" cy="31906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Potentially responsible for a significant reduction in guilty pleas</a:t>
          </a:r>
        </a:p>
      </dsp:txBody>
      <dsp:txXfrm>
        <a:off x="136411" y="824343"/>
        <a:ext cx="2250528" cy="2256098"/>
      </dsp:txXfrm>
    </dsp:sp>
    <dsp:sp modelId="{9DBB494F-82EB-4B78-9BA6-033341EF80DF}">
      <dsp:nvSpPr>
        <dsp:cNvPr id="0" name=""/>
        <dsp:cNvSpPr/>
      </dsp:nvSpPr>
      <dsp:spPr>
        <a:xfrm>
          <a:off x="908176" y="2759602"/>
          <a:ext cx="3299936" cy="339860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May reduce recidivism and future crime by keeping people in their homes and jobs</a:t>
          </a:r>
        </a:p>
      </dsp:txBody>
      <dsp:txXfrm>
        <a:off x="1391440" y="3257316"/>
        <a:ext cx="2333408" cy="2403173"/>
      </dsp:txXfrm>
    </dsp:sp>
    <dsp:sp modelId="{8EFC98C1-5BFF-45E6-8B3C-B5EA6E733AEB}">
      <dsp:nvSpPr>
        <dsp:cNvPr id="0" name=""/>
        <dsp:cNvSpPr/>
      </dsp:nvSpPr>
      <dsp:spPr>
        <a:xfrm>
          <a:off x="2266357" y="357090"/>
          <a:ext cx="3182726" cy="31906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Exceedingly cost-effective - already saved Harris County millions</a:t>
          </a:r>
        </a:p>
      </dsp:txBody>
      <dsp:txXfrm>
        <a:off x="2732456" y="824343"/>
        <a:ext cx="2250528" cy="2256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23124-FA13-4498-965D-8CCB35F52101}">
      <dsp:nvSpPr>
        <dsp:cNvPr id="0" name=""/>
        <dsp:cNvSpPr/>
      </dsp:nvSpPr>
      <dsp:spPr>
        <a:xfrm>
          <a:off x="4090926" y="2615792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2650267"/>
        <a:ext cx="22490" cy="22490"/>
      </dsp:txXfrm>
    </dsp:sp>
    <dsp:sp modelId="{2F636902-948F-4678-872F-1650F5C14855}">
      <dsp:nvSpPr>
        <dsp:cNvPr id="0" name=""/>
        <dsp:cNvSpPr/>
      </dsp:nvSpPr>
      <dsp:spPr>
        <a:xfrm>
          <a:off x="1392098" y="1804415"/>
          <a:ext cx="449804" cy="857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902" y="0"/>
              </a:lnTo>
              <a:lnTo>
                <a:pt x="224902" y="857097"/>
              </a:lnTo>
              <a:lnTo>
                <a:pt x="449804" y="857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2801" y="2208765"/>
        <a:ext cx="48397" cy="48397"/>
      </dsp:txXfrm>
    </dsp:sp>
    <dsp:sp modelId="{9C02AF6B-FC36-4C8D-A25A-F7DFA0CB5E09}">
      <dsp:nvSpPr>
        <dsp:cNvPr id="0" name=""/>
        <dsp:cNvSpPr/>
      </dsp:nvSpPr>
      <dsp:spPr>
        <a:xfrm>
          <a:off x="4090926" y="1758695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1793170"/>
        <a:ext cx="22490" cy="22490"/>
      </dsp:txXfrm>
    </dsp:sp>
    <dsp:sp modelId="{871DFEC3-5854-43AF-8954-860A1D01D489}">
      <dsp:nvSpPr>
        <dsp:cNvPr id="0" name=""/>
        <dsp:cNvSpPr/>
      </dsp:nvSpPr>
      <dsp:spPr>
        <a:xfrm>
          <a:off x="1392098" y="1758695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05755" y="1793170"/>
        <a:ext cx="22490" cy="22490"/>
      </dsp:txXfrm>
    </dsp:sp>
    <dsp:sp modelId="{48A88B20-F544-4665-9853-B2810CC5A537}">
      <dsp:nvSpPr>
        <dsp:cNvPr id="0" name=""/>
        <dsp:cNvSpPr/>
      </dsp:nvSpPr>
      <dsp:spPr>
        <a:xfrm>
          <a:off x="4090926" y="901598"/>
          <a:ext cx="449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804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4583" y="936073"/>
        <a:ext cx="22490" cy="22490"/>
      </dsp:txXfrm>
    </dsp:sp>
    <dsp:sp modelId="{37E9327D-8A88-4908-A852-75472BBE9ED5}">
      <dsp:nvSpPr>
        <dsp:cNvPr id="0" name=""/>
        <dsp:cNvSpPr/>
      </dsp:nvSpPr>
      <dsp:spPr>
        <a:xfrm>
          <a:off x="1392098" y="947318"/>
          <a:ext cx="449804" cy="857097"/>
        </a:xfrm>
        <a:custGeom>
          <a:avLst/>
          <a:gdLst/>
          <a:ahLst/>
          <a:cxnLst/>
          <a:rect l="0" t="0" r="0" b="0"/>
          <a:pathLst>
            <a:path>
              <a:moveTo>
                <a:pt x="0" y="857097"/>
              </a:moveTo>
              <a:lnTo>
                <a:pt x="224902" y="857097"/>
              </a:lnTo>
              <a:lnTo>
                <a:pt x="224902" y="0"/>
              </a:lnTo>
              <a:lnTo>
                <a:pt x="44980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2801" y="1351667"/>
        <a:ext cx="48397" cy="48397"/>
      </dsp:txXfrm>
    </dsp:sp>
    <dsp:sp modelId="{4E8FAAF3-58D2-45FA-BC00-7C17E5D94D4B}">
      <dsp:nvSpPr>
        <dsp:cNvPr id="0" name=""/>
        <dsp:cNvSpPr/>
      </dsp:nvSpPr>
      <dsp:spPr>
        <a:xfrm rot="16200000">
          <a:off x="-755156" y="1461576"/>
          <a:ext cx="3608831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Verdana" panose="020B0604030504040204" pitchFamily="34" charset="0"/>
              <a:ea typeface="Verdana" panose="020B0604030504040204" pitchFamily="34" charset="0"/>
            </a:rPr>
            <a:t>Bail Set</a:t>
          </a:r>
        </a:p>
      </dsp:txBody>
      <dsp:txXfrm>
        <a:off x="-755156" y="1461576"/>
        <a:ext cx="3608831" cy="685677"/>
      </dsp:txXfrm>
    </dsp:sp>
    <dsp:sp modelId="{C604825C-080A-4EDC-8DEF-F7AA17C8420B}">
      <dsp:nvSpPr>
        <dsp:cNvPr id="0" name=""/>
        <dsp:cNvSpPr/>
      </dsp:nvSpPr>
      <dsp:spPr>
        <a:xfrm>
          <a:off x="1841902" y="604479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Pay Bail</a:t>
          </a:r>
        </a:p>
      </dsp:txBody>
      <dsp:txXfrm>
        <a:off x="1841902" y="604479"/>
        <a:ext cx="2249023" cy="685677"/>
      </dsp:txXfrm>
    </dsp:sp>
    <dsp:sp modelId="{D46E7FA3-2384-4D72-843F-23A981C41070}">
      <dsp:nvSpPr>
        <dsp:cNvPr id="0" name=""/>
        <dsp:cNvSpPr/>
      </dsp:nvSpPr>
      <dsp:spPr>
        <a:xfrm>
          <a:off x="4540731" y="604479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sp:txBody>
      <dsp:txXfrm>
        <a:off x="4540731" y="604479"/>
        <a:ext cx="2249023" cy="685677"/>
      </dsp:txXfrm>
    </dsp:sp>
    <dsp:sp modelId="{9A9AC63F-751C-4F09-BC06-CE877BEA14F3}">
      <dsp:nvSpPr>
        <dsp:cNvPr id="0" name=""/>
        <dsp:cNvSpPr/>
      </dsp:nvSpPr>
      <dsp:spPr>
        <a:xfrm>
          <a:off x="1841902" y="1461576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Take Guilty Plea Deal</a:t>
          </a:r>
        </a:p>
      </dsp:txBody>
      <dsp:txXfrm>
        <a:off x="1841902" y="1461576"/>
        <a:ext cx="2249023" cy="685677"/>
      </dsp:txXfrm>
    </dsp:sp>
    <dsp:sp modelId="{63327881-A78A-4E29-BB41-A2B5F1F8A2F3}">
      <dsp:nvSpPr>
        <dsp:cNvPr id="0" name=""/>
        <dsp:cNvSpPr/>
      </dsp:nvSpPr>
      <dsp:spPr>
        <a:xfrm>
          <a:off x="4540731" y="1461576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Go Home</a:t>
          </a:r>
        </a:p>
      </dsp:txBody>
      <dsp:txXfrm>
        <a:off x="4540731" y="1461576"/>
        <a:ext cx="2249023" cy="685677"/>
      </dsp:txXfrm>
    </dsp:sp>
    <dsp:sp modelId="{E6E628D7-D7BC-44D5-9B0D-71D4D9BC945C}">
      <dsp:nvSpPr>
        <dsp:cNvPr id="0" name=""/>
        <dsp:cNvSpPr/>
      </dsp:nvSpPr>
      <dsp:spPr>
        <a:xfrm>
          <a:off x="1841902" y="2318673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Stay in Jail</a:t>
          </a:r>
        </a:p>
      </dsp:txBody>
      <dsp:txXfrm>
        <a:off x="1841902" y="2318673"/>
        <a:ext cx="2249023" cy="685677"/>
      </dsp:txXfrm>
    </dsp:sp>
    <dsp:sp modelId="{7221DE83-45F9-4259-9588-039F3EA63961}">
      <dsp:nvSpPr>
        <dsp:cNvPr id="0" name=""/>
        <dsp:cNvSpPr/>
      </dsp:nvSpPr>
      <dsp:spPr>
        <a:xfrm>
          <a:off x="4540731" y="2318673"/>
          <a:ext cx="2249023" cy="6856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Lose Job/Kids/Home</a:t>
          </a:r>
        </a:p>
      </dsp:txBody>
      <dsp:txXfrm>
        <a:off x="4540731" y="2318673"/>
        <a:ext cx="2249023" cy="6856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79EC9-81DC-4C3A-85C3-E45E0DC40D6A}">
      <dsp:nvSpPr>
        <dsp:cNvPr id="0" name=""/>
        <dsp:cNvSpPr/>
      </dsp:nvSpPr>
      <dsp:spPr>
        <a:xfrm>
          <a:off x="0" y="13107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sp:txBody>
      <dsp:txXfrm>
        <a:off x="26900" y="40007"/>
        <a:ext cx="5295786" cy="497255"/>
      </dsp:txXfrm>
    </dsp:sp>
    <dsp:sp modelId="{A21B3DEE-E062-4700-8074-A16FD0FDE9FE}">
      <dsp:nvSpPr>
        <dsp:cNvPr id="0" name=""/>
        <dsp:cNvSpPr/>
      </dsp:nvSpPr>
      <dsp:spPr>
        <a:xfrm>
          <a:off x="0" y="564163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sp:txBody>
      <dsp:txXfrm>
        <a:off x="0" y="564163"/>
        <a:ext cx="5349586" cy="960480"/>
      </dsp:txXfrm>
    </dsp:sp>
    <dsp:sp modelId="{A9655ADE-D466-4FC2-9412-672F47FFB461}">
      <dsp:nvSpPr>
        <dsp:cNvPr id="0" name=""/>
        <dsp:cNvSpPr/>
      </dsp:nvSpPr>
      <dsp:spPr>
        <a:xfrm>
          <a:off x="0" y="1656824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sp:txBody>
      <dsp:txXfrm>
        <a:off x="26900" y="1683724"/>
        <a:ext cx="5295786" cy="497255"/>
      </dsp:txXfrm>
    </dsp:sp>
    <dsp:sp modelId="{F98103CF-1015-443F-ABE5-D478DBEE1263}">
      <dsp:nvSpPr>
        <dsp:cNvPr id="0" name=""/>
        <dsp:cNvSpPr/>
      </dsp:nvSpPr>
      <dsp:spPr>
        <a:xfrm>
          <a:off x="0" y="2202179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sp:txBody>
      <dsp:txXfrm>
        <a:off x="0" y="2202179"/>
        <a:ext cx="5349586" cy="960480"/>
      </dsp:txXfrm>
    </dsp:sp>
    <dsp:sp modelId="{CDBDDECC-4D2D-4C4D-A8C8-A61A0A7BF12B}">
      <dsp:nvSpPr>
        <dsp:cNvPr id="0" name=""/>
        <dsp:cNvSpPr/>
      </dsp:nvSpPr>
      <dsp:spPr>
        <a:xfrm>
          <a:off x="0" y="2963633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sp:txBody>
      <dsp:txXfrm>
        <a:off x="26900" y="2990533"/>
        <a:ext cx="5295786" cy="497255"/>
      </dsp:txXfrm>
    </dsp:sp>
    <dsp:sp modelId="{D8877224-48C8-461D-9716-E974A0120185}">
      <dsp:nvSpPr>
        <dsp:cNvPr id="0" name=""/>
        <dsp:cNvSpPr/>
      </dsp:nvSpPr>
      <dsp:spPr>
        <a:xfrm>
          <a:off x="0" y="3515140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sp:txBody>
      <dsp:txXfrm>
        <a:off x="0" y="3515140"/>
        <a:ext cx="5349586" cy="960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79EC9-81DC-4C3A-85C3-E45E0DC40D6A}">
      <dsp:nvSpPr>
        <dsp:cNvPr id="0" name=""/>
        <dsp:cNvSpPr/>
      </dsp:nvSpPr>
      <dsp:spPr>
        <a:xfrm>
          <a:off x="0" y="13107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sp:txBody>
      <dsp:txXfrm>
        <a:off x="26900" y="40007"/>
        <a:ext cx="5295786" cy="497255"/>
      </dsp:txXfrm>
    </dsp:sp>
    <dsp:sp modelId="{A21B3DEE-E062-4700-8074-A16FD0FDE9FE}">
      <dsp:nvSpPr>
        <dsp:cNvPr id="0" name=""/>
        <dsp:cNvSpPr/>
      </dsp:nvSpPr>
      <dsp:spPr>
        <a:xfrm>
          <a:off x="0" y="564163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sp:txBody>
      <dsp:txXfrm>
        <a:off x="0" y="564163"/>
        <a:ext cx="5349586" cy="960480"/>
      </dsp:txXfrm>
    </dsp:sp>
    <dsp:sp modelId="{A9655ADE-D466-4FC2-9412-672F47FFB461}">
      <dsp:nvSpPr>
        <dsp:cNvPr id="0" name=""/>
        <dsp:cNvSpPr/>
      </dsp:nvSpPr>
      <dsp:spPr>
        <a:xfrm>
          <a:off x="0" y="1656824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sp:txBody>
      <dsp:txXfrm>
        <a:off x="26900" y="1683724"/>
        <a:ext cx="5295786" cy="497255"/>
      </dsp:txXfrm>
    </dsp:sp>
    <dsp:sp modelId="{F98103CF-1015-443F-ABE5-D478DBEE1263}">
      <dsp:nvSpPr>
        <dsp:cNvPr id="0" name=""/>
        <dsp:cNvSpPr/>
      </dsp:nvSpPr>
      <dsp:spPr>
        <a:xfrm>
          <a:off x="0" y="2202179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sp:txBody>
      <dsp:txXfrm>
        <a:off x="0" y="2202179"/>
        <a:ext cx="5349586" cy="960480"/>
      </dsp:txXfrm>
    </dsp:sp>
    <dsp:sp modelId="{CDBDDECC-4D2D-4C4D-A8C8-A61A0A7BF12B}">
      <dsp:nvSpPr>
        <dsp:cNvPr id="0" name=""/>
        <dsp:cNvSpPr/>
      </dsp:nvSpPr>
      <dsp:spPr>
        <a:xfrm>
          <a:off x="0" y="2963633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sp:txBody>
      <dsp:txXfrm>
        <a:off x="26900" y="2990533"/>
        <a:ext cx="5295786" cy="497255"/>
      </dsp:txXfrm>
    </dsp:sp>
    <dsp:sp modelId="{D8877224-48C8-461D-9716-E974A0120185}">
      <dsp:nvSpPr>
        <dsp:cNvPr id="0" name=""/>
        <dsp:cNvSpPr/>
      </dsp:nvSpPr>
      <dsp:spPr>
        <a:xfrm>
          <a:off x="0" y="3515140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sp:txBody>
      <dsp:txXfrm>
        <a:off x="0" y="3515140"/>
        <a:ext cx="5349586" cy="9604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F99FD-DAE2-49C3-B2BA-F69418584624}">
      <dsp:nvSpPr>
        <dsp:cNvPr id="0" name=""/>
        <dsp:cNvSpPr/>
      </dsp:nvSpPr>
      <dsp:spPr>
        <a:xfrm>
          <a:off x="0" y="9643"/>
          <a:ext cx="3404181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 panose="020B0604030504040204" pitchFamily="34" charset="0"/>
              <a:ea typeface="Verdana" panose="020B0604030504040204" pitchFamily="34" charset="0"/>
            </a:rPr>
            <a:t>Detention savings</a:t>
          </a:r>
        </a:p>
      </dsp:txBody>
      <dsp:txXfrm>
        <a:off x="29271" y="38914"/>
        <a:ext cx="3345639" cy="541083"/>
      </dsp:txXfrm>
    </dsp:sp>
    <dsp:sp modelId="{F7A410D2-C98C-408D-A989-D784516C5FFF}">
      <dsp:nvSpPr>
        <dsp:cNvPr id="0" name=""/>
        <dsp:cNvSpPr/>
      </dsp:nvSpPr>
      <dsp:spPr>
        <a:xfrm>
          <a:off x="0" y="609268"/>
          <a:ext cx="3404181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8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mbria" panose="02040503050406030204" pitchFamily="18" charset="0"/>
              <a:ea typeface="Cambria" panose="02040503050406030204" pitchFamily="18" charset="0"/>
            </a:rPr>
            <a:t>$83/day per person = $67,139,720/year</a:t>
          </a:r>
        </a:p>
      </dsp:txBody>
      <dsp:txXfrm>
        <a:off x="0" y="609268"/>
        <a:ext cx="3404181" cy="6080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79EC9-81DC-4C3A-85C3-E45E0DC40D6A}">
      <dsp:nvSpPr>
        <dsp:cNvPr id="0" name=""/>
        <dsp:cNvSpPr/>
      </dsp:nvSpPr>
      <dsp:spPr>
        <a:xfrm>
          <a:off x="0" y="13107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Economic - $130+ million / year</a:t>
          </a:r>
        </a:p>
      </dsp:txBody>
      <dsp:txXfrm>
        <a:off x="26900" y="40007"/>
        <a:ext cx="5295786" cy="497255"/>
      </dsp:txXfrm>
    </dsp:sp>
    <dsp:sp modelId="{A21B3DEE-E062-4700-8074-A16FD0FDE9FE}">
      <dsp:nvSpPr>
        <dsp:cNvPr id="0" name=""/>
        <dsp:cNvSpPr/>
      </dsp:nvSpPr>
      <dsp:spPr>
        <a:xfrm>
          <a:off x="0" y="564163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Supports employment stability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Eliminate lost income, childcare, and tax loss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welfare for families</a:t>
          </a:r>
        </a:p>
      </dsp:txBody>
      <dsp:txXfrm>
        <a:off x="0" y="564163"/>
        <a:ext cx="5349586" cy="960480"/>
      </dsp:txXfrm>
    </dsp:sp>
    <dsp:sp modelId="{A9655ADE-D466-4FC2-9412-672F47FFB461}">
      <dsp:nvSpPr>
        <dsp:cNvPr id="0" name=""/>
        <dsp:cNvSpPr/>
      </dsp:nvSpPr>
      <dsp:spPr>
        <a:xfrm>
          <a:off x="0" y="1656824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Healthcare - $70+ million / year</a:t>
          </a:r>
        </a:p>
      </dsp:txBody>
      <dsp:txXfrm>
        <a:off x="26900" y="1683724"/>
        <a:ext cx="5295786" cy="497255"/>
      </dsp:txXfrm>
    </dsp:sp>
    <dsp:sp modelId="{F98103CF-1015-443F-ABE5-D478DBEE1263}">
      <dsp:nvSpPr>
        <dsp:cNvPr id="0" name=""/>
        <dsp:cNvSpPr/>
      </dsp:nvSpPr>
      <dsp:spPr>
        <a:xfrm>
          <a:off x="0" y="2202179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trauma and PTSD from detention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assault in detention</a:t>
          </a:r>
        </a:p>
      </dsp:txBody>
      <dsp:txXfrm>
        <a:off x="0" y="2202179"/>
        <a:ext cx="5349586" cy="960480"/>
      </dsp:txXfrm>
    </dsp:sp>
    <dsp:sp modelId="{CDBDDECC-4D2D-4C4D-A8C8-A61A0A7BF12B}">
      <dsp:nvSpPr>
        <dsp:cNvPr id="0" name=""/>
        <dsp:cNvSpPr/>
      </dsp:nvSpPr>
      <dsp:spPr>
        <a:xfrm>
          <a:off x="0" y="2963633"/>
          <a:ext cx="5349586" cy="551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</a:rPr>
            <a:t>Social - $77+ million / year</a:t>
          </a:r>
        </a:p>
      </dsp:txBody>
      <dsp:txXfrm>
        <a:off x="26900" y="2990533"/>
        <a:ext cx="5295786" cy="497255"/>
      </dsp:txXfrm>
    </dsp:sp>
    <dsp:sp modelId="{D8877224-48C8-461D-9716-E974A0120185}">
      <dsp:nvSpPr>
        <dsp:cNvPr id="0" name=""/>
        <dsp:cNvSpPr/>
      </dsp:nvSpPr>
      <dsp:spPr>
        <a:xfrm>
          <a:off x="0" y="3515140"/>
          <a:ext cx="5349586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Reduced strain on relationships (which is likely to imply reduced domestic violence)</a:t>
          </a:r>
        </a:p>
      </dsp:txBody>
      <dsp:txXfrm>
        <a:off x="0" y="3515140"/>
        <a:ext cx="5349586" cy="9604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24447-10E4-4862-9EE8-DE5929B85E10}">
      <dsp:nvSpPr>
        <dsp:cNvPr id="0" name=""/>
        <dsp:cNvSpPr/>
      </dsp:nvSpPr>
      <dsp:spPr>
        <a:xfrm>
          <a:off x="0" y="54943"/>
          <a:ext cx="485042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Independent monitors</a:t>
          </a:r>
        </a:p>
      </dsp:txBody>
      <dsp:txXfrm>
        <a:off x="25759" y="80702"/>
        <a:ext cx="4798908" cy="476152"/>
      </dsp:txXfrm>
    </dsp:sp>
    <dsp:sp modelId="{675E6C98-622F-4F46-8783-0817D45107EE}">
      <dsp:nvSpPr>
        <dsp:cNvPr id="0" name=""/>
        <dsp:cNvSpPr/>
      </dsp:nvSpPr>
      <dsp:spPr>
        <a:xfrm>
          <a:off x="0" y="582613"/>
          <a:ext cx="4850426" cy="512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Cambria" panose="02040503050406030204" pitchFamily="18" charset="0"/>
              <a:ea typeface="Cambria" panose="02040503050406030204" pitchFamily="18" charset="0"/>
            </a:rPr>
            <a:t>Median Salary for Harris County employees x 5 monitors = $321,390/year</a:t>
          </a:r>
        </a:p>
      </dsp:txBody>
      <dsp:txXfrm>
        <a:off x="0" y="582613"/>
        <a:ext cx="4850426" cy="512325"/>
      </dsp:txXfrm>
    </dsp:sp>
    <dsp:sp modelId="{33BE3979-715A-48D5-B9E0-2EE0F5852FF3}">
      <dsp:nvSpPr>
        <dsp:cNvPr id="0" name=""/>
        <dsp:cNvSpPr/>
      </dsp:nvSpPr>
      <dsp:spPr>
        <a:xfrm>
          <a:off x="0" y="1094938"/>
          <a:ext cx="485042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Education and training</a:t>
          </a:r>
        </a:p>
      </dsp:txBody>
      <dsp:txXfrm>
        <a:off x="25759" y="1120697"/>
        <a:ext cx="4798908" cy="476152"/>
      </dsp:txXfrm>
    </dsp:sp>
    <dsp:sp modelId="{CF497BCB-7958-4C5B-8B20-6DECCAB1DA7B}">
      <dsp:nvSpPr>
        <dsp:cNvPr id="0" name=""/>
        <dsp:cNvSpPr/>
      </dsp:nvSpPr>
      <dsp:spPr>
        <a:xfrm>
          <a:off x="0" y="1622608"/>
          <a:ext cx="485042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Cambria" panose="02040503050406030204" pitchFamily="18" charset="0"/>
              <a:ea typeface="Cambria" panose="02040503050406030204" pitchFamily="18" charset="0"/>
            </a:rPr>
            <a:t>Guestimate = $39,000 one time</a:t>
          </a:r>
        </a:p>
      </dsp:txBody>
      <dsp:txXfrm>
        <a:off x="0" y="1622608"/>
        <a:ext cx="4850426" cy="364320"/>
      </dsp:txXfrm>
    </dsp:sp>
    <dsp:sp modelId="{6B0F20D0-8B5F-4112-BC52-3C256DA75396}">
      <dsp:nvSpPr>
        <dsp:cNvPr id="0" name=""/>
        <dsp:cNvSpPr/>
      </dsp:nvSpPr>
      <dsp:spPr>
        <a:xfrm>
          <a:off x="0" y="1986928"/>
          <a:ext cx="485042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Verdana" panose="020B0604030504040204" pitchFamily="34" charset="0"/>
              <a:ea typeface="Verdana" panose="020B0604030504040204" pitchFamily="34" charset="0"/>
            </a:rPr>
            <a:t>Website design/maintenance</a:t>
          </a:r>
        </a:p>
      </dsp:txBody>
      <dsp:txXfrm>
        <a:off x="25759" y="2012687"/>
        <a:ext cx="4798908" cy="476152"/>
      </dsp:txXfrm>
    </dsp:sp>
    <dsp:sp modelId="{B92D44FA-CA55-47BA-B1B3-AF439BAA698B}">
      <dsp:nvSpPr>
        <dsp:cNvPr id="0" name=""/>
        <dsp:cNvSpPr/>
      </dsp:nvSpPr>
      <dsp:spPr>
        <a:xfrm>
          <a:off x="0" y="2514598"/>
          <a:ext cx="485042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Cambria" panose="02040503050406030204" pitchFamily="18" charset="0"/>
              <a:ea typeface="Cambria" panose="02040503050406030204" pitchFamily="18" charset="0"/>
            </a:rPr>
            <a:t>$15,000 one time + $2,000/year</a:t>
          </a:r>
        </a:p>
      </dsp:txBody>
      <dsp:txXfrm>
        <a:off x="0" y="2514598"/>
        <a:ext cx="4850426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dirty="0">
                <a:solidFill>
                  <a:srgbClr val="38761D"/>
                </a:solidFill>
                <a:effectLst/>
                <a:latin typeface="Verdana" panose="020B0604030504040204" pitchFamily="34" charset="0"/>
              </a:rPr>
              <a:t>Save $</a:t>
            </a:r>
            <a:r>
              <a:rPr lang="en-US" sz="1800" b="0" i="0" dirty="0">
                <a:effectLst/>
                <a:latin typeface="Verdana" panose="020B0604030504040204" pitchFamily="34" charset="0"/>
              </a:rPr>
              <a:t>1,314,246,575</a:t>
            </a:r>
            <a:r>
              <a:rPr lang="en-US" sz="1800" b="0" i="1" dirty="0">
                <a:solidFill>
                  <a:srgbClr val="38761D"/>
                </a:solidFill>
                <a:effectLst/>
                <a:latin typeface="Verdana" panose="020B0604030504040204" pitchFamily="34" charset="0"/>
              </a:rPr>
              <a:t> over 5 years or spend </a:t>
            </a:r>
            <a:r>
              <a:rPr lang="en-US" sz="1800" b="0" i="0" dirty="0">
                <a:effectLst/>
                <a:latin typeface="Verdana" panose="020B0604030504040204" pitchFamily="34" charset="0"/>
              </a:rPr>
              <a:t>$328,742,617?</a:t>
            </a:r>
          </a:p>
          <a:p>
            <a:endParaRPr lang="en-US" sz="1800" b="0" i="0" dirty="0">
              <a:effectLst/>
              <a:latin typeface="Verdana" panose="020B0604030504040204" pitchFamily="34" charset="0"/>
            </a:endParaRPr>
          </a:p>
          <a:p>
            <a:r>
              <a:rPr lang="en-US" sz="1800" b="0" i="0" dirty="0">
                <a:effectLst/>
                <a:latin typeface="Verdana" panose="020B0604030504040204" pitchFamily="34" charset="0"/>
              </a:rPr>
              <a:t>Save over a billion or spend close to half a million??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Scary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2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The total number of arrests each year also fell after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3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Scarier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5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not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9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Approximately 43% of Harris County identifies as Hispanic according to the 2021 American Community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8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8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diagramLayout" Target="../diagrams/layout29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12" Type="http://schemas.openxmlformats.org/officeDocument/2006/relationships/diagramData" Target="../diagrams/data29.xml"/><Relationship Id="rId2" Type="http://schemas.openxmlformats.org/officeDocument/2006/relationships/diagramData" Target="../diagrams/data27.xml"/><Relationship Id="rId16" Type="http://schemas.microsoft.com/office/2007/relationships/diagramDrawing" Target="../diagrams/drawing2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5" Type="http://schemas.openxmlformats.org/officeDocument/2006/relationships/diagramColors" Target="../diagrams/colors29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Relationship Id="rId14" Type="http://schemas.openxmlformats.org/officeDocument/2006/relationships/diagramQuickStyle" Target="../diagrams/quickStyle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Layout" Target="../diagrams/layout30.xml"/><Relationship Id="rId7" Type="http://schemas.openxmlformats.org/officeDocument/2006/relationships/image" Target="../media/image15.jp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Layout" Target="../diagrams/layout31.xml"/><Relationship Id="rId7" Type="http://schemas.openxmlformats.org/officeDocument/2006/relationships/image" Target="../media/image15.jp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Layout" Target="../diagrams/layout32.xml"/><Relationship Id="rId7" Type="http://schemas.openxmlformats.org/officeDocument/2006/relationships/image" Target="../media/image15.jp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microsoft.com/office/2007/relationships/diagramDrawing" Target="../diagrams/drawing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11" Type="http://schemas.openxmlformats.org/officeDocument/2006/relationships/diagramQuickStyle" Target="../diagrams/quickStyle7.xml"/><Relationship Id="rId5" Type="http://schemas.openxmlformats.org/officeDocument/2006/relationships/diagramColors" Target="../diagrams/colors6.xml"/><Relationship Id="rId10" Type="http://schemas.openxmlformats.org/officeDocument/2006/relationships/diagramLayout" Target="../diagrams/layout7.xml"/><Relationship Id="rId4" Type="http://schemas.openxmlformats.org/officeDocument/2006/relationships/diagramQuickStyle" Target="../diagrams/quickStyle6.xml"/><Relationship Id="rId9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microsoft.com/office/2007/relationships/diagramDrawing" Target="../diagrams/drawing9.xml"/><Relationship Id="rId18" Type="http://schemas.microsoft.com/office/2007/relationships/diagramDrawing" Target="../diagrams/drawing10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9.xml"/><Relationship Id="rId17" Type="http://schemas.openxmlformats.org/officeDocument/2006/relationships/diagramColors" Target="../diagrams/colors10.xml"/><Relationship Id="rId2" Type="http://schemas.openxmlformats.org/officeDocument/2006/relationships/diagramData" Target="../diagrams/data8.xml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11" Type="http://schemas.openxmlformats.org/officeDocument/2006/relationships/diagramQuickStyle" Target="../diagrams/quickStyle9.xml"/><Relationship Id="rId5" Type="http://schemas.openxmlformats.org/officeDocument/2006/relationships/diagramColors" Target="../diagrams/colors8.xml"/><Relationship Id="rId15" Type="http://schemas.openxmlformats.org/officeDocument/2006/relationships/diagramLayout" Target="../diagrams/layout10.xml"/><Relationship Id="rId10" Type="http://schemas.openxmlformats.org/officeDocument/2006/relationships/diagramLayout" Target="../diagrams/layout9.xml"/><Relationship Id="rId4" Type="http://schemas.openxmlformats.org/officeDocument/2006/relationships/diagramQuickStyle" Target="../diagrams/quickStyle8.xml"/><Relationship Id="rId9" Type="http://schemas.openxmlformats.org/officeDocument/2006/relationships/diagramData" Target="../diagrams/data9.xml"/><Relationship Id="rId14" Type="http://schemas.openxmlformats.org/officeDocument/2006/relationships/diagramData" Target="../diagrams/data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3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jail cell&#10;&#10;Description automatically generated">
            <a:extLst>
              <a:ext uri="{FF2B5EF4-FFF2-40B4-BE49-F238E27FC236}">
                <a16:creationId xmlns:a16="http://schemas.microsoft.com/office/drawing/2014/main" id="{724EA0BC-16F8-8EE4-BA7B-07EDDB0484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943" y="594360"/>
            <a:ext cx="7407013" cy="2843784"/>
          </a:xfrm>
        </p:spPr>
        <p:txBody>
          <a:bodyPr>
            <a:noAutofit/>
          </a:bodyPr>
          <a:lstStyle/>
          <a:p>
            <a:r>
              <a:rPr lang="en-US" sz="9600" cap="small" spc="400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Aclonica" panose="02060503000000020004" pitchFamily="18" charset="0"/>
              </a:rPr>
              <a:t>Pleading Change</a:t>
            </a:r>
            <a:endParaRPr lang="en-US" sz="9600" cap="small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Aclonica" panose="020605030000000200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974" y="4672024"/>
            <a:ext cx="5093208" cy="11978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Jamie </a:t>
            </a:r>
            <a:r>
              <a:rPr lang="en-US" sz="2400" dirty="0" err="1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Pantazi</a:t>
            </a:r>
            <a:r>
              <a:rPr lang="en-US" sz="24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Esmond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339E7-338A-CAB3-FAEB-BEB8C1843C8C}"/>
              </a:ext>
            </a:extLst>
          </p:cNvPr>
          <p:cNvSpPr txBox="1"/>
          <p:nvPr/>
        </p:nvSpPr>
        <p:spPr>
          <a:xfrm>
            <a:off x="1456943" y="3438144"/>
            <a:ext cx="6483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Unraveling the Impact of Bail Reform on Guilty Pleas in Harris County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in orange jumpsuit from bars&#10;&#10;Description automatically generated">
            <a:extLst>
              <a:ext uri="{FF2B5EF4-FFF2-40B4-BE49-F238E27FC236}">
                <a16:creationId xmlns:a16="http://schemas.microsoft.com/office/drawing/2014/main" id="{EFA52583-FEC5-1734-28E2-0A6E03746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45D4D8-DA84-95C2-9014-F483BB4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4" y="560228"/>
            <a:ext cx="10089751" cy="12653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latin typeface="Aclonica" panose="02060503000000020004" pitchFamily="18" charset="0"/>
              </a:rPr>
              <a:t>Impact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D18CF2-6968-38F5-54C2-131088A43FE8}"/>
              </a:ext>
            </a:extLst>
          </p:cNvPr>
          <p:cNvSpPr/>
          <p:nvPr/>
        </p:nvSpPr>
        <p:spPr>
          <a:xfrm>
            <a:off x="5377542" y="2808516"/>
            <a:ext cx="6650090" cy="3189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99C614-E960-76FE-CE3B-B3B4D5ED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42" y="2952112"/>
            <a:ext cx="6650090" cy="30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6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931" y="10301"/>
            <a:ext cx="2437863" cy="1111983"/>
          </a:xfrm>
        </p:spPr>
        <p:txBody>
          <a:bodyPr/>
          <a:lstStyle/>
          <a:p>
            <a:r>
              <a:rPr lang="en-US" cap="small" dirty="0">
                <a:latin typeface="Aclonica" panose="02060503000000020004" pitchFamily="18" charset="0"/>
              </a:rPr>
              <a:t>Data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EF77FB-96AF-1E57-39D7-D7B7BAD19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598599"/>
              </p:ext>
            </p:extLst>
          </p:nvPr>
        </p:nvGraphicFramePr>
        <p:xfrm>
          <a:off x="1091286" y="1495714"/>
          <a:ext cx="6541155" cy="3047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l="8606" b="6388"/>
          <a:stretch/>
        </p:blipFill>
        <p:spPr>
          <a:xfrm>
            <a:off x="7898859" y="912053"/>
            <a:ext cx="4102756" cy="4202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931" y="10301"/>
            <a:ext cx="2437863" cy="1111983"/>
          </a:xfrm>
        </p:spPr>
        <p:txBody>
          <a:bodyPr/>
          <a:lstStyle/>
          <a:p>
            <a:r>
              <a:rPr lang="en-US" cap="small" dirty="0">
                <a:latin typeface="Aclonica" panose="02060503000000020004" pitchFamily="18" charset="0"/>
              </a:rPr>
              <a:t>Data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EF77FB-96AF-1E57-39D7-D7B7BAD19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11733"/>
              </p:ext>
            </p:extLst>
          </p:nvPr>
        </p:nvGraphicFramePr>
        <p:xfrm>
          <a:off x="1091286" y="1495713"/>
          <a:ext cx="6541155" cy="4959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l="8606" b="6388"/>
          <a:stretch/>
        </p:blipFill>
        <p:spPr>
          <a:xfrm>
            <a:off x="7898859" y="912053"/>
            <a:ext cx="4102756" cy="4202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42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>
            <a:normAutofit/>
          </a:bodyPr>
          <a:lstStyle/>
          <a:p>
            <a:r>
              <a:rPr lang="en-US"/>
              <a:t>Chart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514D0DE-28CB-855C-4A73-EDA54D596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2835E8C-9E33-2DA1-D34A-92DFCAD7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/>
              <a:pPr>
                <a:spcAft>
                  <a:spcPts val="600"/>
                </a:spcAft>
              </a:pPr>
              <a:t>13</a:t>
            </a:fld>
            <a:endParaRPr lang="en-US" b="1" cap="all" spc="100"/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D29CEFF7-A2A3-1ADC-EE79-BF09CD5E17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37907"/>
          <a:stretch/>
        </p:blipFill>
        <p:spPr>
          <a:xfrm>
            <a:off x="3922794" y="181992"/>
            <a:ext cx="8135856" cy="6539483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C5BB3-E298-7748-3554-3AA90D7D235D}"/>
              </a:ext>
            </a:extLst>
          </p:cNvPr>
          <p:cNvSpPr txBox="1"/>
          <p:nvPr/>
        </p:nvSpPr>
        <p:spPr>
          <a:xfrm>
            <a:off x="633539" y="379583"/>
            <a:ext cx="2922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cap="small" dirty="0">
                <a:solidFill>
                  <a:schemeClr val="bg1"/>
                </a:solidFill>
                <a:latin typeface="Aclonica" panose="02060503000000020004" pitchFamily="18" charset="0"/>
                <a:ea typeface="Verdana" panose="020B0604030504040204" pitchFamily="34" charset="0"/>
              </a:rPr>
              <a:t>Scope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F7264D8-E62F-906C-1E48-60534D0E8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256725"/>
              </p:ext>
            </p:extLst>
          </p:nvPr>
        </p:nvGraphicFramePr>
        <p:xfrm>
          <a:off x="147089" y="1425739"/>
          <a:ext cx="3592286" cy="2003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1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>
            <a:normAutofit/>
          </a:bodyPr>
          <a:lstStyle/>
          <a:p>
            <a:r>
              <a:rPr lang="en-US"/>
              <a:t>Chart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514D0DE-28CB-855C-4A73-EDA54D596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2835E8C-9E33-2DA1-D34A-92DFCAD7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/>
              <a:pPr>
                <a:spcAft>
                  <a:spcPts val="600"/>
                </a:spcAft>
              </a:pPr>
              <a:t>14</a:t>
            </a:fld>
            <a:endParaRPr lang="en-US" b="1" cap="all" spc="100"/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D29CEFF7-A2A3-1ADC-EE79-BF09CD5E17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37907"/>
          <a:stretch/>
        </p:blipFill>
        <p:spPr>
          <a:xfrm>
            <a:off x="3922794" y="181992"/>
            <a:ext cx="8135856" cy="6539483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C5BB3-E298-7748-3554-3AA90D7D235D}"/>
              </a:ext>
            </a:extLst>
          </p:cNvPr>
          <p:cNvSpPr txBox="1"/>
          <p:nvPr/>
        </p:nvSpPr>
        <p:spPr>
          <a:xfrm>
            <a:off x="633539" y="379583"/>
            <a:ext cx="2922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cap="small" dirty="0">
                <a:solidFill>
                  <a:schemeClr val="bg1"/>
                </a:solidFill>
                <a:latin typeface="Aclonica" panose="02060503000000020004" pitchFamily="18" charset="0"/>
                <a:ea typeface="Verdana" panose="020B0604030504040204" pitchFamily="34" charset="0"/>
              </a:rPr>
              <a:t>Scope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F7264D8-E62F-906C-1E48-60534D0E8B97}"/>
              </a:ext>
            </a:extLst>
          </p:cNvPr>
          <p:cNvGraphicFramePr/>
          <p:nvPr/>
        </p:nvGraphicFramePr>
        <p:xfrm>
          <a:off x="147089" y="1425737"/>
          <a:ext cx="3592286" cy="511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495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F0EEDA2-C20C-C316-5BA8-85EA1B5F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271819"/>
            <a:ext cx="5469294" cy="791871"/>
          </a:xfrm>
        </p:spPr>
        <p:txBody>
          <a:bodyPr>
            <a:noAutofit/>
          </a:bodyPr>
          <a:lstStyle/>
          <a:p>
            <a:r>
              <a:rPr lang="en-US" sz="5200" cap="small" dirty="0">
                <a:latin typeface="Aclonica" panose="02060503000000020004" pitchFamily="18" charset="0"/>
                <a:ea typeface="Verdana" panose="020B0604030504040204" pitchFamily="34" charset="0"/>
              </a:rPr>
              <a:t>Zooming in…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FDAAB-7945-0C60-BEA2-2E4ED8A4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375C7E8B-E1DE-60C8-A87A-8D215E80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7" y="1212979"/>
            <a:ext cx="11451773" cy="56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81EABF0-EEB1-0384-2C49-52C234565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3029" y="255236"/>
            <a:ext cx="4173506" cy="1380930"/>
          </a:xfrm>
        </p:spPr>
        <p:txBody>
          <a:bodyPr>
            <a:noAutofit/>
          </a:bodyPr>
          <a:lstStyle/>
          <a:p>
            <a:pPr algn="ctr"/>
            <a:r>
              <a:rPr lang="en-US" b="1" i="0" cap="small" dirty="0">
                <a:solidFill>
                  <a:srgbClr val="212529"/>
                </a:solidFill>
                <a:effectLst/>
                <a:latin typeface="Aclonica" panose="02060503000000020004" pitchFamily="18" charset="0"/>
                <a:ea typeface="Verdana" panose="020B0604030504040204" pitchFamily="34" charset="0"/>
              </a:rPr>
              <a:t>Summary of Case Outcomes</a:t>
            </a:r>
            <a:endParaRPr lang="en-US" b="1" cap="small" dirty="0">
              <a:latin typeface="Aclonica" panose="02060503000000020004" pitchFamily="18" charset="0"/>
              <a:ea typeface="Verdana" panose="020B0604030504040204" pitchFamily="34" charset="0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0A30F6B-FD80-8BE2-99D6-ABBDDE0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5" y="255236"/>
            <a:ext cx="7154379" cy="6612877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742056-9F5F-9B12-952A-A7A06747D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61" y="1730580"/>
            <a:ext cx="4528805" cy="44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81EABF0-EEB1-0384-2C49-52C234565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844" y="162120"/>
            <a:ext cx="4173506" cy="1380930"/>
          </a:xfrm>
        </p:spPr>
        <p:txBody>
          <a:bodyPr>
            <a:noAutofit/>
          </a:bodyPr>
          <a:lstStyle/>
          <a:p>
            <a:pPr algn="ctr"/>
            <a:r>
              <a:rPr lang="en-US" b="1" i="0" cap="small" dirty="0">
                <a:solidFill>
                  <a:srgbClr val="212529"/>
                </a:solidFill>
                <a:effectLst/>
                <a:latin typeface="Aclonica" panose="02060503000000020004" pitchFamily="18" charset="0"/>
                <a:ea typeface="Verdana" panose="020B0604030504040204" pitchFamily="34" charset="0"/>
              </a:rPr>
              <a:t>Summary of Case Outcomes</a:t>
            </a:r>
            <a:endParaRPr lang="en-US" b="1" cap="small" dirty="0">
              <a:latin typeface="Aclonica" panose="02060503000000020004" pitchFamily="18" charset="0"/>
              <a:ea typeface="Verdana" panose="020B060403050404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4EA995-0A98-C183-4FAC-784F83728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900390"/>
              </p:ext>
            </p:extLst>
          </p:nvPr>
        </p:nvGraphicFramePr>
        <p:xfrm>
          <a:off x="7389844" y="1591253"/>
          <a:ext cx="4383056" cy="510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0A30F6B-FD80-8BE2-99D6-ABBDDE0CF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65" y="255236"/>
            <a:ext cx="7154379" cy="66128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69B5AB-D2A0-2C4B-0860-2104DCBB4CE3}"/>
              </a:ext>
            </a:extLst>
          </p:cNvPr>
          <p:cNvSpPr/>
          <p:nvPr/>
        </p:nvSpPr>
        <p:spPr>
          <a:xfrm>
            <a:off x="755780" y="2556588"/>
            <a:ext cx="718457" cy="195942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5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81EABF0-EEB1-0384-2C49-52C234565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844" y="162120"/>
            <a:ext cx="4173506" cy="1380930"/>
          </a:xfrm>
        </p:spPr>
        <p:txBody>
          <a:bodyPr>
            <a:noAutofit/>
          </a:bodyPr>
          <a:lstStyle/>
          <a:p>
            <a:pPr algn="ctr"/>
            <a:r>
              <a:rPr lang="en-US" b="1" i="0" cap="small" dirty="0">
                <a:solidFill>
                  <a:srgbClr val="212529"/>
                </a:solidFill>
                <a:effectLst/>
                <a:latin typeface="Aclonica" panose="02060503000000020004" pitchFamily="18" charset="0"/>
                <a:ea typeface="Verdana" panose="020B0604030504040204" pitchFamily="34" charset="0"/>
              </a:rPr>
              <a:t>Summary of Case Outcomes</a:t>
            </a:r>
            <a:endParaRPr lang="en-US" b="1" cap="small" dirty="0">
              <a:latin typeface="Aclonica" panose="02060503000000020004" pitchFamily="18" charset="0"/>
              <a:ea typeface="Verdana" panose="020B0604030504040204" pitchFamily="34" charset="0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0A30F6B-FD80-8BE2-99D6-ABBDDE0C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5" y="255236"/>
            <a:ext cx="7154379" cy="66128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B16188-F388-CF38-61EF-0AFAEC42A981}"/>
              </a:ext>
            </a:extLst>
          </p:cNvPr>
          <p:cNvSpPr/>
          <p:nvPr/>
        </p:nvSpPr>
        <p:spPr>
          <a:xfrm>
            <a:off x="1376469" y="2509934"/>
            <a:ext cx="666936" cy="802433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4DC781-A41B-E450-832B-0D22BAC93FC1}"/>
              </a:ext>
            </a:extLst>
          </p:cNvPr>
          <p:cNvSpPr/>
          <p:nvPr/>
        </p:nvSpPr>
        <p:spPr>
          <a:xfrm>
            <a:off x="1376469" y="3742349"/>
            <a:ext cx="666936" cy="802433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B3E526-3DEB-00EE-0745-CEA1923B0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90086"/>
              </p:ext>
            </p:extLst>
          </p:nvPr>
        </p:nvGraphicFramePr>
        <p:xfrm>
          <a:off x="7389844" y="1591253"/>
          <a:ext cx="4383056" cy="510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643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81EABF0-EEB1-0384-2C49-52C234565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3029" y="255236"/>
            <a:ext cx="4173506" cy="1380930"/>
          </a:xfrm>
        </p:spPr>
        <p:txBody>
          <a:bodyPr>
            <a:noAutofit/>
          </a:bodyPr>
          <a:lstStyle/>
          <a:p>
            <a:pPr algn="ctr"/>
            <a:r>
              <a:rPr lang="en-US" b="1" i="0" cap="small" dirty="0">
                <a:solidFill>
                  <a:srgbClr val="212529"/>
                </a:solidFill>
                <a:effectLst/>
                <a:latin typeface="Aclonica" panose="02060503000000020004" pitchFamily="18" charset="0"/>
                <a:ea typeface="Verdana" panose="020B0604030504040204" pitchFamily="34" charset="0"/>
              </a:rPr>
              <a:t>Summary of Case Outcomes</a:t>
            </a:r>
            <a:endParaRPr lang="en-US" b="1" cap="small" dirty="0">
              <a:latin typeface="Aclonica" panose="02060503000000020004" pitchFamily="18" charset="0"/>
              <a:ea typeface="Verdana" panose="020B0604030504040204" pitchFamily="34" charset="0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0A30F6B-FD80-8BE2-99D6-ABBDDE0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5" y="255236"/>
            <a:ext cx="7154379" cy="6612877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D742056-9F5F-9B12-952A-A7A06747D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61" y="1730580"/>
            <a:ext cx="4528805" cy="446149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0A4BBD-6772-9E70-69FD-E2FC771AF8C4}"/>
              </a:ext>
            </a:extLst>
          </p:cNvPr>
          <p:cNvSpPr/>
          <p:nvPr/>
        </p:nvSpPr>
        <p:spPr>
          <a:xfrm>
            <a:off x="11131421" y="2659223"/>
            <a:ext cx="755779" cy="353285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8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11768"/>
            <a:ext cx="5382457" cy="956388"/>
          </a:xfrm>
        </p:spPr>
        <p:txBody>
          <a:bodyPr>
            <a:normAutofit/>
          </a:bodyPr>
          <a:lstStyle/>
          <a:p>
            <a:r>
              <a:rPr lang="en-US" sz="6000" cap="small" dirty="0">
                <a:latin typeface="Aclonica" panose="02060503000000020004" pitchFamily="18" charset="0"/>
              </a:rPr>
              <a:t>Background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67C6310-81F4-8B43-EA24-934AFE8DE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407873"/>
              </p:ext>
            </p:extLst>
          </p:nvPr>
        </p:nvGraphicFramePr>
        <p:xfrm>
          <a:off x="850392" y="1737360"/>
          <a:ext cx="6190488" cy="245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4600" r="14600"/>
          <a:stretch/>
        </p:blipFill>
        <p:spPr/>
      </p:pic>
    </p:spTree>
    <p:extLst>
      <p:ext uri="{BB962C8B-B14F-4D97-AF65-F5344CB8AC3E}">
        <p14:creationId xmlns:p14="http://schemas.microsoft.com/office/powerpoint/2010/main" val="272411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65489" y="969418"/>
            <a:ext cx="3056516" cy="1125536"/>
          </a:xfrm>
        </p:spPr>
        <p:txBody>
          <a:bodyPr anchor="ctr">
            <a:noAutofit/>
          </a:bodyPr>
          <a:lstStyle/>
          <a:p>
            <a:r>
              <a:rPr lang="en-US" sz="6000" cap="small" dirty="0">
                <a:latin typeface="Aclonica" panose="02060503000000020004" pitchFamily="18" charset="0"/>
              </a:rPr>
              <a:t>Trends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883D8B-3A0C-7874-73B9-7005CF1B1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5938" y="-3927"/>
            <a:ext cx="11106062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08750" y="2905458"/>
            <a:ext cx="5088531" cy="871030"/>
          </a:xfrm>
        </p:spPr>
        <p:txBody>
          <a:bodyPr>
            <a:normAutofit/>
          </a:bodyPr>
          <a:lstStyle/>
          <a:p>
            <a:pPr algn="ctr"/>
            <a:r>
              <a:rPr lang="en-US" cap="small" dirty="0">
                <a:latin typeface="Aclonica" panose="02060503000000020004" pitchFamily="18" charset="0"/>
              </a:rPr>
              <a:t>Regression</a:t>
            </a:r>
            <a:endParaRPr lang="en-US" sz="5400" cap="small" dirty="0">
              <a:latin typeface="Aclonica" panose="020605030000000200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06EDD846-89B0-A317-E7DF-01819814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8" y="-1231"/>
            <a:ext cx="10518882" cy="68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08750" y="2905458"/>
            <a:ext cx="5088531" cy="871030"/>
          </a:xfrm>
        </p:spPr>
        <p:txBody>
          <a:bodyPr>
            <a:normAutofit/>
          </a:bodyPr>
          <a:lstStyle/>
          <a:p>
            <a:pPr algn="ctr"/>
            <a:r>
              <a:rPr lang="en-US" cap="small" dirty="0">
                <a:latin typeface="Aclonica" panose="02060503000000020004" pitchFamily="18" charset="0"/>
              </a:rPr>
              <a:t>Regression</a:t>
            </a:r>
            <a:endParaRPr lang="en-US" sz="5400" cap="small" dirty="0">
              <a:latin typeface="Aclonica" panose="020605030000000200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06EDD846-89B0-A317-E7DF-01819814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8" y="-1231"/>
            <a:ext cx="10518882" cy="6859231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AF44BD78-1E1F-0DA6-419F-575A35659C84}"/>
              </a:ext>
            </a:extLst>
          </p:cNvPr>
          <p:cNvSpPr/>
          <p:nvPr/>
        </p:nvSpPr>
        <p:spPr>
          <a:xfrm>
            <a:off x="3769566" y="1772817"/>
            <a:ext cx="438539" cy="615820"/>
          </a:xfrm>
          <a:prstGeom prst="upArrow">
            <a:avLst/>
          </a:prstGeom>
          <a:solidFill>
            <a:schemeClr val="accent4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4A10F-FFC0-3784-EA57-7AEE048EEBF5}"/>
              </a:ext>
            </a:extLst>
          </p:cNvPr>
          <p:cNvSpPr txBox="1"/>
          <p:nvPr/>
        </p:nvSpPr>
        <p:spPr>
          <a:xfrm>
            <a:off x="2631232" y="2412721"/>
            <a:ext cx="2715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Estimated 5.6 percentage point drop each year</a:t>
            </a:r>
          </a:p>
        </p:txBody>
      </p:sp>
    </p:spTree>
    <p:extLst>
      <p:ext uri="{BB962C8B-B14F-4D97-AF65-F5344CB8AC3E}">
        <p14:creationId xmlns:p14="http://schemas.microsoft.com/office/powerpoint/2010/main" val="357933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08750" y="2905458"/>
            <a:ext cx="5088531" cy="871030"/>
          </a:xfrm>
        </p:spPr>
        <p:txBody>
          <a:bodyPr>
            <a:normAutofit/>
          </a:bodyPr>
          <a:lstStyle/>
          <a:p>
            <a:pPr algn="ctr"/>
            <a:r>
              <a:rPr lang="en-US" cap="small" dirty="0">
                <a:latin typeface="Aclonica" panose="02060503000000020004" pitchFamily="18" charset="0"/>
              </a:rPr>
              <a:t>Regression</a:t>
            </a:r>
            <a:endParaRPr lang="en-US" sz="5400" cap="small" dirty="0">
              <a:latin typeface="Aclonica" panose="020605030000000200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06EDD846-89B0-A317-E7DF-01819814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8" y="-1231"/>
            <a:ext cx="10518882" cy="6859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B0244-2CFC-7065-A6F9-8535900500A1}"/>
              </a:ext>
            </a:extLst>
          </p:cNvPr>
          <p:cNvSpPr txBox="1"/>
          <p:nvPr/>
        </p:nvSpPr>
        <p:spPr>
          <a:xfrm>
            <a:off x="2621902" y="2295330"/>
            <a:ext cx="3554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Estimated 18.8 percentage point drop after implementation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A6D4DE0-90E7-3E50-EA7D-A463A67C5A7F}"/>
              </a:ext>
            </a:extLst>
          </p:cNvPr>
          <p:cNvSpPr/>
          <p:nvPr/>
        </p:nvSpPr>
        <p:spPr>
          <a:xfrm>
            <a:off x="6176863" y="2295330"/>
            <a:ext cx="426098" cy="681135"/>
          </a:xfrm>
          <a:prstGeom prst="upArrow">
            <a:avLst/>
          </a:prstGeom>
          <a:solidFill>
            <a:schemeClr val="accent4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08750" y="2905458"/>
            <a:ext cx="5088531" cy="871030"/>
          </a:xfrm>
        </p:spPr>
        <p:txBody>
          <a:bodyPr>
            <a:normAutofit/>
          </a:bodyPr>
          <a:lstStyle/>
          <a:p>
            <a:pPr algn="ctr"/>
            <a:r>
              <a:rPr lang="en-US" cap="small" dirty="0">
                <a:latin typeface="Aclonica" panose="02060503000000020004" pitchFamily="18" charset="0"/>
              </a:rPr>
              <a:t>Regression</a:t>
            </a:r>
            <a:endParaRPr lang="en-US" sz="5400" cap="small" dirty="0">
              <a:latin typeface="Aclonica" panose="020605030000000200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06EDD846-89B0-A317-E7DF-01819814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8" y="-1231"/>
            <a:ext cx="10518882" cy="6859231"/>
          </a:xfrm>
          <a:prstGeom prst="rect">
            <a:avLst/>
          </a:prstGeom>
        </p:spPr>
      </p:pic>
      <p:sp>
        <p:nvSpPr>
          <p:cNvPr id="2" name="Arrow: Left-Up 1">
            <a:extLst>
              <a:ext uri="{FF2B5EF4-FFF2-40B4-BE49-F238E27FC236}">
                <a16:creationId xmlns:a16="http://schemas.microsoft.com/office/drawing/2014/main" id="{10B415AC-A3B0-758C-EC3B-5B69BDF41879}"/>
              </a:ext>
            </a:extLst>
          </p:cNvPr>
          <p:cNvSpPr/>
          <p:nvPr/>
        </p:nvSpPr>
        <p:spPr>
          <a:xfrm rot="5400000">
            <a:off x="6177598" y="2294596"/>
            <a:ext cx="783772" cy="785241"/>
          </a:xfrm>
          <a:prstGeom prst="leftUpArrow">
            <a:avLst/>
          </a:prstGeom>
          <a:solidFill>
            <a:schemeClr val="accent4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04F04-B659-C776-E756-6E2AB053A992}"/>
              </a:ext>
            </a:extLst>
          </p:cNvPr>
          <p:cNvSpPr txBox="1"/>
          <p:nvPr/>
        </p:nvSpPr>
        <p:spPr>
          <a:xfrm>
            <a:off x="5352658" y="3199998"/>
            <a:ext cx="243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But no meaningful difference between races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A942E-698F-E9C2-299C-300115362AE9}"/>
              </a:ext>
            </a:extLst>
          </p:cNvPr>
          <p:cNvSpPr txBox="1"/>
          <p:nvPr/>
        </p:nvSpPr>
        <p:spPr>
          <a:xfrm>
            <a:off x="2621902" y="2295330"/>
            <a:ext cx="3554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Estimated 18.8 percentage point drop after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58863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08750" y="2905458"/>
            <a:ext cx="5088531" cy="871030"/>
          </a:xfrm>
        </p:spPr>
        <p:txBody>
          <a:bodyPr>
            <a:normAutofit/>
          </a:bodyPr>
          <a:lstStyle/>
          <a:p>
            <a:pPr algn="ctr"/>
            <a:r>
              <a:rPr lang="en-US" cap="small" dirty="0">
                <a:latin typeface="Aclonica" panose="02060503000000020004" pitchFamily="18" charset="0"/>
              </a:rPr>
              <a:t>Regression</a:t>
            </a:r>
            <a:endParaRPr lang="en-US" sz="5400" cap="small" dirty="0">
              <a:latin typeface="Aclonica" panose="020605030000000200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06EDD846-89B0-A317-E7DF-01819814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8" y="-1231"/>
            <a:ext cx="10518882" cy="685923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B34019A-EDA4-9177-E3ED-779D1C4CC08D}"/>
              </a:ext>
            </a:extLst>
          </p:cNvPr>
          <p:cNvSpPr/>
          <p:nvPr/>
        </p:nvSpPr>
        <p:spPr>
          <a:xfrm>
            <a:off x="7707086" y="3993502"/>
            <a:ext cx="1339029" cy="1035698"/>
          </a:xfrm>
          <a:prstGeom prst="rightArrow">
            <a:avLst/>
          </a:prstGeom>
          <a:solidFill>
            <a:schemeClr val="accent4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7C8EF-2E02-0BBD-624C-9F3C8C6FDBF8}"/>
              </a:ext>
            </a:extLst>
          </p:cNvPr>
          <p:cNvSpPr txBox="1"/>
          <p:nvPr/>
        </p:nvSpPr>
        <p:spPr>
          <a:xfrm>
            <a:off x="3153747" y="3788076"/>
            <a:ext cx="424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9525">
                  <a:noFill/>
                </a:ln>
                <a:solidFill>
                  <a:schemeClr val="accent4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The higher the bail amount the higher the probability of accepting a guilty plea</a:t>
            </a:r>
          </a:p>
        </p:txBody>
      </p:sp>
    </p:spTree>
    <p:extLst>
      <p:ext uri="{BB962C8B-B14F-4D97-AF65-F5344CB8AC3E}">
        <p14:creationId xmlns:p14="http://schemas.microsoft.com/office/powerpoint/2010/main" val="224691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2296"/>
            <a:ext cx="10771632" cy="101703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Discussion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D931C5CF-3444-CF05-F8B6-B7C86C37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/>
          </p:cNvSpPr>
          <p:nvPr/>
        </p:nvSpPr>
        <p:spPr>
          <a:xfrm>
            <a:off x="0" y="1194015"/>
            <a:ext cx="12192000" cy="791658"/>
          </a:xfrm>
          <a:prstGeom prst="rect">
            <a:avLst/>
          </a:prstGeom>
        </p:spPr>
        <p:txBody>
          <a:bodyPr anchor="t"/>
          <a:lstStyle/>
          <a:p>
            <a:pPr algn="ctr" defTabSz="877824"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Assumptions &amp; Shortcomings </a:t>
            </a:r>
          </a:p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FA466B75-0775-EAB3-13BB-2F64C36B9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062656"/>
              </p:ext>
            </p:extLst>
          </p:nvPr>
        </p:nvGraphicFramePr>
        <p:xfrm>
          <a:off x="772685" y="1976343"/>
          <a:ext cx="10771632" cy="235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2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2296"/>
            <a:ext cx="10771632" cy="101703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/>
          </p:cNvSpPr>
          <p:nvPr/>
        </p:nvSpPr>
        <p:spPr>
          <a:xfrm>
            <a:off x="0" y="1194015"/>
            <a:ext cx="12192000" cy="791658"/>
          </a:xfrm>
          <a:prstGeom prst="rect">
            <a:avLst/>
          </a:prstGeom>
        </p:spPr>
        <p:txBody>
          <a:bodyPr anchor="t"/>
          <a:lstStyle/>
          <a:p>
            <a:pPr algn="ctr" defTabSz="877824"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Assumptions &amp; Shortcomings </a:t>
            </a:r>
          </a:p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FA466B75-0775-EAB3-13BB-2F64C36B9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087413"/>
              </p:ext>
            </p:extLst>
          </p:nvPr>
        </p:nvGraphicFramePr>
        <p:xfrm>
          <a:off x="772685" y="1976343"/>
          <a:ext cx="10771632" cy="235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12C8FB-84EB-1ED3-5F5D-5526FA815D49}"/>
              </a:ext>
            </a:extLst>
          </p:cNvPr>
          <p:cNvSpPr txBox="1"/>
          <p:nvPr/>
        </p:nvSpPr>
        <p:spPr>
          <a:xfrm>
            <a:off x="998375" y="4820408"/>
            <a:ext cx="299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337,336 arrests analyzed from 2015-2022</a:t>
            </a:r>
          </a:p>
        </p:txBody>
      </p:sp>
    </p:spTree>
    <p:extLst>
      <p:ext uri="{BB962C8B-B14F-4D97-AF65-F5344CB8AC3E}">
        <p14:creationId xmlns:p14="http://schemas.microsoft.com/office/powerpoint/2010/main" val="179993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2296"/>
            <a:ext cx="10771632" cy="101703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/>
          </p:cNvSpPr>
          <p:nvPr/>
        </p:nvSpPr>
        <p:spPr>
          <a:xfrm>
            <a:off x="0" y="1194015"/>
            <a:ext cx="12192000" cy="791658"/>
          </a:xfrm>
          <a:prstGeom prst="rect">
            <a:avLst/>
          </a:prstGeom>
        </p:spPr>
        <p:txBody>
          <a:bodyPr anchor="t"/>
          <a:lstStyle/>
          <a:p>
            <a:pPr algn="ctr" defTabSz="877824"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Assumptions &amp; Shortcomings </a:t>
            </a:r>
          </a:p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FA466B75-0775-EAB3-13BB-2F64C36B9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82676"/>
              </p:ext>
            </p:extLst>
          </p:nvPr>
        </p:nvGraphicFramePr>
        <p:xfrm>
          <a:off x="772685" y="1976343"/>
          <a:ext cx="10771632" cy="235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12C8FB-84EB-1ED3-5F5D-5526FA815D49}"/>
              </a:ext>
            </a:extLst>
          </p:cNvPr>
          <p:cNvSpPr txBox="1"/>
          <p:nvPr/>
        </p:nvSpPr>
        <p:spPr>
          <a:xfrm>
            <a:off x="998375" y="4820408"/>
            <a:ext cx="299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337,336 arrests analyzed from 2015-2022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ABC3-2308-BBFF-E8D1-10C80D3F06DE}"/>
              </a:ext>
            </a:extLst>
          </p:cNvPr>
          <p:cNvSpPr txBox="1"/>
          <p:nvPr/>
        </p:nvSpPr>
        <p:spPr>
          <a:xfrm>
            <a:off x="4251651" y="4804093"/>
            <a:ext cx="3834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External events, unobservable characteristics, qualitative measures</a:t>
            </a:r>
          </a:p>
        </p:txBody>
      </p:sp>
    </p:spTree>
    <p:extLst>
      <p:ext uri="{BB962C8B-B14F-4D97-AF65-F5344CB8AC3E}">
        <p14:creationId xmlns:p14="http://schemas.microsoft.com/office/powerpoint/2010/main" val="26943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2296"/>
            <a:ext cx="10771632" cy="101703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/>
          </p:cNvSpPr>
          <p:nvPr/>
        </p:nvSpPr>
        <p:spPr>
          <a:xfrm>
            <a:off x="0" y="1194015"/>
            <a:ext cx="12192000" cy="791658"/>
          </a:xfrm>
          <a:prstGeom prst="rect">
            <a:avLst/>
          </a:prstGeom>
        </p:spPr>
        <p:txBody>
          <a:bodyPr anchor="t"/>
          <a:lstStyle/>
          <a:p>
            <a:pPr algn="ctr" defTabSz="877824"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Assumptions &amp; Shortcomings </a:t>
            </a:r>
          </a:p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FA466B75-0775-EAB3-13BB-2F64C36B9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728817"/>
              </p:ext>
            </p:extLst>
          </p:nvPr>
        </p:nvGraphicFramePr>
        <p:xfrm>
          <a:off x="772685" y="1976343"/>
          <a:ext cx="10771632" cy="235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12C8FB-84EB-1ED3-5F5D-5526FA815D49}"/>
              </a:ext>
            </a:extLst>
          </p:cNvPr>
          <p:cNvSpPr txBox="1"/>
          <p:nvPr/>
        </p:nvSpPr>
        <p:spPr>
          <a:xfrm>
            <a:off x="998375" y="4820408"/>
            <a:ext cx="299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337,336 arrests analyzed from 2015-2022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ABC3-2308-BBFF-E8D1-10C80D3F06DE}"/>
              </a:ext>
            </a:extLst>
          </p:cNvPr>
          <p:cNvSpPr txBox="1"/>
          <p:nvPr/>
        </p:nvSpPr>
        <p:spPr>
          <a:xfrm>
            <a:off x="4251651" y="4804093"/>
            <a:ext cx="3834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External events, unobservable characteristics, qualitative measures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73C32-AF41-FD20-27DB-ECB3EA85CC67}"/>
              </a:ext>
            </a:extLst>
          </p:cNvPr>
          <p:cNvSpPr txBox="1"/>
          <p:nvPr/>
        </p:nvSpPr>
        <p:spPr>
          <a:xfrm>
            <a:off x="8014996" y="4802921"/>
            <a:ext cx="352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Only race was recorded, not ethnicity</a:t>
            </a:r>
          </a:p>
        </p:txBody>
      </p:sp>
    </p:spTree>
    <p:extLst>
      <p:ext uri="{BB962C8B-B14F-4D97-AF65-F5344CB8AC3E}">
        <p14:creationId xmlns:p14="http://schemas.microsoft.com/office/powerpoint/2010/main" val="256239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11768"/>
            <a:ext cx="5382457" cy="956388"/>
          </a:xfrm>
        </p:spPr>
        <p:txBody>
          <a:bodyPr>
            <a:normAutofit/>
          </a:bodyPr>
          <a:lstStyle/>
          <a:p>
            <a:r>
              <a:rPr lang="en-US" sz="6000" cap="small" dirty="0">
                <a:latin typeface="Aclonica" panose="02060503000000020004" pitchFamily="18" charset="0"/>
              </a:rPr>
              <a:t>Background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67C6310-81F4-8B43-EA24-934AFE8DE5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0392" y="1665520"/>
          <a:ext cx="6190488" cy="501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4600" r="14600"/>
          <a:stretch/>
        </p:blipFill>
        <p:spPr/>
      </p:pic>
    </p:spTree>
    <p:extLst>
      <p:ext uri="{BB962C8B-B14F-4D97-AF65-F5344CB8AC3E}">
        <p14:creationId xmlns:p14="http://schemas.microsoft.com/office/powerpoint/2010/main" val="48869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78285"/>
            <a:ext cx="10771632" cy="101703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/>
          </p:cNvSpPr>
          <p:nvPr/>
        </p:nvSpPr>
        <p:spPr>
          <a:xfrm>
            <a:off x="0" y="1194015"/>
            <a:ext cx="12192000" cy="791658"/>
          </a:xfrm>
          <a:prstGeom prst="rect">
            <a:avLst/>
          </a:prstGeom>
        </p:spPr>
        <p:txBody>
          <a:bodyPr anchor="t"/>
          <a:lstStyle/>
          <a:p>
            <a:pPr algn="ctr" defTabSz="877824"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Assumptions &amp; Shortcomings </a:t>
            </a:r>
          </a:p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37D6C9-0AA0-32A2-D6E7-74B30BDCB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64790"/>
              </p:ext>
            </p:extLst>
          </p:nvPr>
        </p:nvGraphicFramePr>
        <p:xfrm>
          <a:off x="838200" y="4080870"/>
          <a:ext cx="10640602" cy="2353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FA466B75-0775-EAB3-13BB-2F64C36B9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58395"/>
              </p:ext>
            </p:extLst>
          </p:nvPr>
        </p:nvGraphicFramePr>
        <p:xfrm>
          <a:off x="772685" y="1976343"/>
          <a:ext cx="10771632" cy="235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509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05C801-BFAB-2FEB-6D6D-64FD8AB6718C}"/>
              </a:ext>
            </a:extLst>
          </p:cNvPr>
          <p:cNvSpPr txBox="1">
            <a:spLocks/>
          </p:cNvSpPr>
          <p:nvPr/>
        </p:nvSpPr>
        <p:spPr>
          <a:xfrm>
            <a:off x="0" y="163740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Alternatives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ED91B4-5F54-E6D3-7433-BA2457CBCFFA}"/>
              </a:ext>
            </a:extLst>
          </p:cNvPr>
          <p:cNvSpPr txBox="1">
            <a:spLocks/>
          </p:cNvSpPr>
          <p:nvPr/>
        </p:nvSpPr>
        <p:spPr>
          <a:xfrm>
            <a:off x="302548" y="1143113"/>
            <a:ext cx="388117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Pretrial detention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(status quo)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DBE293C-78AA-9162-0031-8E41C202E1F2}"/>
              </a:ext>
            </a:extLst>
          </p:cNvPr>
          <p:cNvSpPr txBox="1">
            <a:spLocks/>
          </p:cNvSpPr>
          <p:nvPr/>
        </p:nvSpPr>
        <p:spPr>
          <a:xfrm>
            <a:off x="4623592" y="1042420"/>
            <a:ext cx="2944815" cy="10252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Electronic Monitoring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D02C98-5A6B-A082-83D4-8BC4E197E488}"/>
              </a:ext>
            </a:extLst>
          </p:cNvPr>
          <p:cNvSpPr txBox="1">
            <a:spLocks/>
          </p:cNvSpPr>
          <p:nvPr/>
        </p:nvSpPr>
        <p:spPr>
          <a:xfrm>
            <a:off x="8315325" y="1143113"/>
            <a:ext cx="3695699" cy="82391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Eliminating All Cash Bail</a:t>
            </a:r>
          </a:p>
        </p:txBody>
      </p:sp>
    </p:spTree>
    <p:extLst>
      <p:ext uri="{BB962C8B-B14F-4D97-AF65-F5344CB8AC3E}">
        <p14:creationId xmlns:p14="http://schemas.microsoft.com/office/powerpoint/2010/main" val="414387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05C801-BFAB-2FEB-6D6D-64FD8AB6718C}"/>
              </a:ext>
            </a:extLst>
          </p:cNvPr>
          <p:cNvSpPr txBox="1">
            <a:spLocks/>
          </p:cNvSpPr>
          <p:nvPr/>
        </p:nvSpPr>
        <p:spPr>
          <a:xfrm>
            <a:off x="0" y="163740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Alternatives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ED91B4-5F54-E6D3-7433-BA2457CBCFFA}"/>
              </a:ext>
            </a:extLst>
          </p:cNvPr>
          <p:cNvSpPr txBox="1">
            <a:spLocks/>
          </p:cNvSpPr>
          <p:nvPr/>
        </p:nvSpPr>
        <p:spPr>
          <a:xfrm>
            <a:off x="302548" y="1143113"/>
            <a:ext cx="388117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Pretrial detention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(status quo)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524D650-5D08-6618-38CA-AE09EBCF98AD}"/>
              </a:ext>
            </a:extLst>
          </p:cNvPr>
          <p:cNvGraphicFramePr/>
          <p:nvPr/>
        </p:nvGraphicFramePr>
        <p:xfrm>
          <a:off x="252672" y="1967027"/>
          <a:ext cx="3881179" cy="3986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DBE293C-78AA-9162-0031-8E41C202E1F2}"/>
              </a:ext>
            </a:extLst>
          </p:cNvPr>
          <p:cNvSpPr txBox="1">
            <a:spLocks/>
          </p:cNvSpPr>
          <p:nvPr/>
        </p:nvSpPr>
        <p:spPr>
          <a:xfrm>
            <a:off x="4623592" y="1042420"/>
            <a:ext cx="2944815" cy="10252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Electronic Monitoring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D02C98-5A6B-A082-83D4-8BC4E197E488}"/>
              </a:ext>
            </a:extLst>
          </p:cNvPr>
          <p:cNvSpPr txBox="1">
            <a:spLocks/>
          </p:cNvSpPr>
          <p:nvPr/>
        </p:nvSpPr>
        <p:spPr>
          <a:xfrm>
            <a:off x="8315325" y="1143113"/>
            <a:ext cx="3695699" cy="82391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Eliminating All Cash Bail</a:t>
            </a:r>
          </a:p>
        </p:txBody>
      </p:sp>
    </p:spTree>
    <p:extLst>
      <p:ext uri="{BB962C8B-B14F-4D97-AF65-F5344CB8AC3E}">
        <p14:creationId xmlns:p14="http://schemas.microsoft.com/office/powerpoint/2010/main" val="2936229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05C801-BFAB-2FEB-6D6D-64FD8AB6718C}"/>
              </a:ext>
            </a:extLst>
          </p:cNvPr>
          <p:cNvSpPr txBox="1">
            <a:spLocks/>
          </p:cNvSpPr>
          <p:nvPr/>
        </p:nvSpPr>
        <p:spPr>
          <a:xfrm>
            <a:off x="0" y="163740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Alternatives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ED91B4-5F54-E6D3-7433-BA2457CBCFFA}"/>
              </a:ext>
            </a:extLst>
          </p:cNvPr>
          <p:cNvSpPr txBox="1">
            <a:spLocks/>
          </p:cNvSpPr>
          <p:nvPr/>
        </p:nvSpPr>
        <p:spPr>
          <a:xfrm>
            <a:off x="302548" y="1143113"/>
            <a:ext cx="388117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Pretrial detention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(status quo)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524D650-5D08-6618-38CA-AE09EBCF9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848851"/>
              </p:ext>
            </p:extLst>
          </p:nvPr>
        </p:nvGraphicFramePr>
        <p:xfrm>
          <a:off x="252672" y="1967027"/>
          <a:ext cx="3881179" cy="3986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DBE293C-78AA-9162-0031-8E41C202E1F2}"/>
              </a:ext>
            </a:extLst>
          </p:cNvPr>
          <p:cNvSpPr txBox="1">
            <a:spLocks/>
          </p:cNvSpPr>
          <p:nvPr/>
        </p:nvSpPr>
        <p:spPr>
          <a:xfrm>
            <a:off x="4623592" y="1042420"/>
            <a:ext cx="2944815" cy="10252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Electronic Monitoring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2E486DF-4B97-5433-0349-30FA231DD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454868"/>
              </p:ext>
            </p:extLst>
          </p:nvPr>
        </p:nvGraphicFramePr>
        <p:xfrm>
          <a:off x="4373161" y="1967024"/>
          <a:ext cx="3635115" cy="489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D02C98-5A6B-A082-83D4-8BC4E197E488}"/>
              </a:ext>
            </a:extLst>
          </p:cNvPr>
          <p:cNvSpPr txBox="1">
            <a:spLocks/>
          </p:cNvSpPr>
          <p:nvPr/>
        </p:nvSpPr>
        <p:spPr>
          <a:xfrm>
            <a:off x="8315325" y="1143113"/>
            <a:ext cx="3695699" cy="82391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Eliminating All Cash Bail</a:t>
            </a:r>
          </a:p>
        </p:txBody>
      </p:sp>
    </p:spTree>
    <p:extLst>
      <p:ext uri="{BB962C8B-B14F-4D97-AF65-F5344CB8AC3E}">
        <p14:creationId xmlns:p14="http://schemas.microsoft.com/office/powerpoint/2010/main" val="324284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05C801-BFAB-2FEB-6D6D-64FD8AB6718C}"/>
              </a:ext>
            </a:extLst>
          </p:cNvPr>
          <p:cNvSpPr txBox="1">
            <a:spLocks/>
          </p:cNvSpPr>
          <p:nvPr/>
        </p:nvSpPr>
        <p:spPr>
          <a:xfrm>
            <a:off x="0" y="163740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Alternatives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ED91B4-5F54-E6D3-7433-BA2457CBCFFA}"/>
              </a:ext>
            </a:extLst>
          </p:cNvPr>
          <p:cNvSpPr txBox="1">
            <a:spLocks/>
          </p:cNvSpPr>
          <p:nvPr/>
        </p:nvSpPr>
        <p:spPr>
          <a:xfrm>
            <a:off x="302548" y="1143113"/>
            <a:ext cx="388117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Pretrial detention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(status quo)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524D650-5D08-6618-38CA-AE09EBCF9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631587"/>
              </p:ext>
            </p:extLst>
          </p:nvPr>
        </p:nvGraphicFramePr>
        <p:xfrm>
          <a:off x="252672" y="1967027"/>
          <a:ext cx="3881179" cy="3986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DBE293C-78AA-9162-0031-8E41C202E1F2}"/>
              </a:ext>
            </a:extLst>
          </p:cNvPr>
          <p:cNvSpPr txBox="1">
            <a:spLocks/>
          </p:cNvSpPr>
          <p:nvPr/>
        </p:nvSpPr>
        <p:spPr>
          <a:xfrm>
            <a:off x="4623592" y="1042420"/>
            <a:ext cx="2944815" cy="10252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Electronic Monitoring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2E486DF-4B97-5433-0349-30FA231DD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946727"/>
              </p:ext>
            </p:extLst>
          </p:nvPr>
        </p:nvGraphicFramePr>
        <p:xfrm>
          <a:off x="4373161" y="1967024"/>
          <a:ext cx="3635115" cy="489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D02C98-5A6B-A082-83D4-8BC4E197E488}"/>
              </a:ext>
            </a:extLst>
          </p:cNvPr>
          <p:cNvSpPr txBox="1">
            <a:spLocks/>
          </p:cNvSpPr>
          <p:nvPr/>
        </p:nvSpPr>
        <p:spPr>
          <a:xfrm>
            <a:off x="8315325" y="1143113"/>
            <a:ext cx="3695699" cy="82391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Eliminating All Cash Bail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60B6BF7-CF51-FFC9-3335-F241DA94B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978070"/>
              </p:ext>
            </p:extLst>
          </p:nvPr>
        </p:nvGraphicFramePr>
        <p:xfrm>
          <a:off x="8197711" y="1967024"/>
          <a:ext cx="3802988" cy="398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69782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649" y="167391"/>
            <a:ext cx="4749281" cy="886968"/>
          </a:xfrm>
        </p:spPr>
        <p:txBody>
          <a:bodyPr>
            <a:no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Conclusion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BB2410-DBA6-C0D0-6262-9FFE81ABA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61647"/>
              </p:ext>
            </p:extLst>
          </p:nvPr>
        </p:nvGraphicFramePr>
        <p:xfrm>
          <a:off x="5984032" y="1054359"/>
          <a:ext cx="3153180" cy="336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3218" t="25083" r="3745" b="28595"/>
          <a:stretch/>
        </p:blipFill>
        <p:spPr>
          <a:xfrm>
            <a:off x="283464" y="3038475"/>
            <a:ext cx="5063991" cy="359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13232" r="13232"/>
          <a:stretch/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/>
          <a:srcRect l="12502" t="382" r="10066" b="10174"/>
          <a:stretch/>
        </p:blipFill>
        <p:spPr>
          <a:xfrm>
            <a:off x="2883027" y="301751"/>
            <a:ext cx="2459736" cy="2505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649" y="167391"/>
            <a:ext cx="4749281" cy="886968"/>
          </a:xfrm>
        </p:spPr>
        <p:txBody>
          <a:bodyPr>
            <a:no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Conclusion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BB2410-DBA6-C0D0-6262-9FFE81ABA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166375"/>
              </p:ext>
            </p:extLst>
          </p:nvPr>
        </p:nvGraphicFramePr>
        <p:xfrm>
          <a:off x="5342763" y="1054359"/>
          <a:ext cx="6537648" cy="615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3218" t="25083" r="3745" b="28595"/>
          <a:stretch/>
        </p:blipFill>
        <p:spPr>
          <a:xfrm>
            <a:off x="283464" y="3038475"/>
            <a:ext cx="5063991" cy="359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13232" r="13232"/>
          <a:stretch/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/>
          <a:srcRect l="12502" t="382" r="10066" b="10174"/>
          <a:stretch/>
        </p:blipFill>
        <p:spPr>
          <a:xfrm>
            <a:off x="2883027" y="301751"/>
            <a:ext cx="2459736" cy="2505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22646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649" y="167391"/>
            <a:ext cx="4749281" cy="886968"/>
          </a:xfrm>
        </p:spPr>
        <p:txBody>
          <a:bodyPr>
            <a:noAutofit/>
          </a:bodyPr>
          <a:lstStyle/>
          <a:p>
            <a:pPr algn="ctr"/>
            <a:r>
              <a:rPr lang="en-US" sz="6000" cap="small" dirty="0">
                <a:latin typeface="Aclonica" panose="02060503000000020004" pitchFamily="18" charset="0"/>
              </a:rPr>
              <a:t>Conclusion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BB2410-DBA6-C0D0-6262-9FFE81ABAAD5}"/>
              </a:ext>
            </a:extLst>
          </p:cNvPr>
          <p:cNvGraphicFramePr/>
          <p:nvPr/>
        </p:nvGraphicFramePr>
        <p:xfrm>
          <a:off x="6354146" y="699796"/>
          <a:ext cx="5119396" cy="615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3218" t="25083" r="3745" b="28595"/>
          <a:stretch/>
        </p:blipFill>
        <p:spPr>
          <a:xfrm>
            <a:off x="283464" y="3038475"/>
            <a:ext cx="5063991" cy="359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13232" r="13232"/>
          <a:stretch/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/>
          <a:srcRect l="12502" t="382" r="10066" b="10174"/>
          <a:stretch/>
        </p:blipFill>
        <p:spPr>
          <a:xfrm>
            <a:off x="2883027" y="301751"/>
            <a:ext cx="2459736" cy="2505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5370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B27E-5531-C397-3515-D0C0A4A3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0962" y="3153747"/>
            <a:ext cx="4283967" cy="550506"/>
          </a:xfrm>
        </p:spPr>
        <p:txBody>
          <a:bodyPr>
            <a:noAutofit/>
          </a:bodyPr>
          <a:lstStyle/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References</a:t>
            </a:r>
            <a:endParaRPr lang="en-US" sz="4800" cap="small" dirty="0">
              <a:latin typeface="Aclonica" panose="020605030000000200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FEE0-461A-1FF9-410B-03248F1B4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275" y="93306"/>
            <a:ext cx="11515725" cy="6764693"/>
          </a:xfrm>
        </p:spPr>
        <p:txBody>
          <a:bodyPr numCol="2" spcCol="91440">
            <a:noAutofit/>
          </a:bodyPr>
          <a:lstStyle/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Akee, R., Jones, M. R., &amp; Porter, S. R. (2019). Race Matters: Income Shares, Income Inequality, and Income Mobility for All U.S. Races. Demography, 56(3), 999–1021.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Arnold Ventures. (2022, August 30). New Data Shows Harris County Misdemeanor Bail Reform Has Positive Impact On Public Safety. Arnold Ventures.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Baughman, S. B. (2017). Costs of Pretrial Detention. Boston University Law Review, 97(1), 1–30.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Berry, D., &amp; English, P. (2011). The Socioeconomic Impact of Pretrial Detention: A Global Campaign for Pretrial Justice Report. Open Society Justice Initiative.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Carney, L. (2016, October 31). How Much Does a Website Cost in 2023? (Complete Guide). Website Builder Expert.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Covert, B. (2022, July 19). Bail Reform Helps Countless People. Why Don’t We Hear More of Their Stories? The Appeal.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DeAngelis, T. (2023). By the numbers: Examining the staggering cost of PTSD. American Psychological Association, 54(1), 104.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Digard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L., &amp;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Swavola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E. (2019). Justice Denied: The Harmful and Lasting Effects of Pretrial Detention.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Dobbie, W., Goldin, J., &amp; Yang, C. S. (2018). The Effects of Pre-Trial Detention on Conviction, Future Crime, and Employment: Evidence from Randomly Assigned Judges. American Economic Review, 108(2), 201–240.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Eason, J. M., Zucker, D., &amp;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Wildeman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C. (2017). Mass Imprisonment across the Rural-Urban Interface. The ANNALS of the American Academy of Political and Social Science, 672(1), 202–216.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Fajnzylber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P., Lederman, D., &amp;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Loayza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N. (2002). Inequality and Violent Crime. The Journal of Law and Economics, 45(1), 1–39.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Fleisher, B. M. (1966). The Effect of Income on Delinquency. The American Economic Review, 56(1/2), 118–137. JSTOR.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Freeman, R. B. (1999). The Economics of Crime. In Handbook of Labor Economics (Vol. 3, pp. 3529–3571). Elsevier.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Gilmore, R. W. (2007). Golden Gulag: Prisons, Surplus, Crisis, and Opposition in Globalizing California (1st ed.). University of California Press.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Gius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M. (2018). The Determinants of Pretrial Detention and Its Effect on Conviction and Sentencing Outcomes. Justice Policy Journal, 16(2).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Gupta, A.,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Hansman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C., &amp; Frenchman, E. (2016). The Heavy Costs of High Bail: Evidence from Judge Randomization. The Journal of Legal Studies.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Harris County. (2023a). Harris County Criminal Court Data Dashboard [CSV].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Harris County. (2023b). Jail Pop History—Jail Population. Harris County Texas.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Harris County Salaries—Texas. (2022).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Heaton, P. (2022). The Effects of Misdemeanor Bail Reform.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Quattrone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 Center for the Fair Administration of Justice.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Heaton, P., Mayson, S. G., &amp; Stevenson, M. (2017). The Downstream Consequences of Misdemeanor Pretrial Detention. Stanford Law Review, 69, 711–794.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Imran, M., Hosen, M., &amp; Chowdhury, M. A. F. (2018). Does poverty lead to crime? Evidence from the United States of America. International Journal of Social Economics, 45(10), 1424–1438.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Intrator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J., Tannen, J., &amp; Massey, D. S. (2016). Segregation by race and income in the United States 1970–2010. Social Science Research, 60, 45–60.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Liu, B., Wei, Y. D., &amp; Simon, C. A. (2017). Social Capital, Race, and Income Inequality in the United States. Sustainability, 9(2),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Lowenkamp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C. (2022). The Hidden Costs of Pretrial Detention Revisited. Arnold Ventures.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O’Donnell v. Harris County, 4:16-cv-01414 (U.S. District Court for the Southern District of Texas November 21, 2019).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Pettit, B., &amp; Western, B. (2004). Mass Imprisonment and the Life Course: Race and Class Inequality in U.S. Incarceration. American Sociological Review, 69(2), 151–169.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Preston, A., &amp; Eisenberg, R. (2022a, June 23). Don’t Blame Bail Reform for Gun Violence. Center for American Progress.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Preston, A., &amp; Eisenberg, R. (2022b, September 19). Cash Bail Reform Is Not a Threat to Public Safety. Center for American Progress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Quandt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K. R., &amp; Jones, A. (2021). Research Roundup: Incarceration can cause lasting damage to mental health. Prison Policy Initiative.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Sawyer, P. P., &amp; Wagner, P. (2023). Mass Incarceration: The Whole Pie 2023. Prison Policy Initiative.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Sharkey, P. (2013). Stuck in Place: Urban Neighborhoods and the End of Progress Toward Racial Equality. University of Chicago Press.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Simes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J. T. (2021). Punishing Places: The Geography of Mass Imprisonment. Univ of California Press.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Subramanian, R.,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Digard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L., Washington II, M., &amp; </a:t>
            </a: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Sorage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S. (2020). In the Shadows: A Review of the Research on Plea Bargaining. Vera Institute of Justice.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US Census Bureau. (2020). American Community Survey 5-Year Data (2009-2021) [dataset]. </a:t>
            </a:r>
          </a:p>
          <a:p>
            <a:pPr algn="l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50" b="0" i="0" dirty="0" err="1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Widra</a:t>
            </a:r>
            <a:r>
              <a:rPr lang="en-US" sz="1250" b="0" i="0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, E. (2022). What does successful bail reform look like? To start, look to Harris County, Texas. Prison Policy Initiative. </a:t>
            </a:r>
          </a:p>
        </p:txBody>
      </p:sp>
    </p:spTree>
    <p:extLst>
      <p:ext uri="{BB962C8B-B14F-4D97-AF65-F5344CB8AC3E}">
        <p14:creationId xmlns:p14="http://schemas.microsoft.com/office/powerpoint/2010/main" val="4259437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0" cap="small" dirty="0">
                <a:latin typeface="Aclonica" panose="02060503000000020004" pitchFamily="18" charset="0"/>
              </a:rPr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673179" y="1687181"/>
            <a:ext cx="3291616" cy="365125"/>
          </a:xfrm>
        </p:spPr>
        <p:txBody>
          <a:bodyPr/>
          <a:lstStyle/>
          <a:p>
            <a:r>
              <a:rPr lang="en-US" sz="1000" dirty="0"/>
              <a:t>Pleading Change: Unraveling the Impact of Bail Reform on Guilty Pleas in Harris County</a:t>
            </a:r>
          </a:p>
          <a:p>
            <a:endParaRPr lang="en-US" sz="10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25" r="325"/>
          <a:stretch/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583" r="15583"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628" r="5820" b="8312"/>
          <a:stretch/>
        </p:blipFill>
        <p:spPr>
          <a:xfrm>
            <a:off x="1091251" y="4246083"/>
            <a:ext cx="3854161" cy="260303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Jamie </a:t>
            </a:r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Pantazi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Esmond</a:t>
            </a:r>
          </a:p>
          <a:p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We made it!</a:t>
            </a:r>
          </a:p>
          <a:p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3173" r="20891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670" r="15771" b="1"/>
          <a:stretch/>
        </p:blipFill>
        <p:spPr>
          <a:xfrm>
            <a:off x="197147" y="383730"/>
            <a:ext cx="5005789" cy="4294929"/>
          </a:xfrm>
          <a:noFill/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337FC6-8A94-E6F3-20E4-82BFBC6FF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219876"/>
              </p:ext>
            </p:extLst>
          </p:nvPr>
        </p:nvGraphicFramePr>
        <p:xfrm>
          <a:off x="5019674" y="201168"/>
          <a:ext cx="7496175" cy="3608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670" r="15771" b="1"/>
          <a:stretch/>
        </p:blipFill>
        <p:spPr>
          <a:xfrm>
            <a:off x="197147" y="383730"/>
            <a:ext cx="5005789" cy="429492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5097780"/>
            <a:ext cx="5005789" cy="986409"/>
          </a:xfrm>
        </p:spPr>
        <p:txBody>
          <a:bodyPr anchor="b">
            <a:normAutofit/>
          </a:bodyPr>
          <a:lstStyle/>
          <a:p>
            <a:r>
              <a:rPr lang="en-US" cap="small" dirty="0">
                <a:latin typeface="Aclonica" panose="02060503000000020004" pitchFamily="18" charset="0"/>
              </a:rPr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827" y="3809999"/>
            <a:ext cx="5467350" cy="2952751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elimination of cash bail for misdemeanor offenses is expected to lead to a </a:t>
            </a:r>
            <a:r>
              <a:rPr lang="en-US" sz="3000" b="1" dirty="0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reduction in the number of guilty plea deals</a:t>
            </a:r>
            <a:r>
              <a:rPr lang="en-US" sz="3000" dirty="0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accepted and potentially reduce any disparity among racial groups.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337FC6-8A94-E6F3-20E4-82BFBC6FF1A4}"/>
              </a:ext>
            </a:extLst>
          </p:cNvPr>
          <p:cNvGraphicFramePr/>
          <p:nvPr/>
        </p:nvGraphicFramePr>
        <p:xfrm>
          <a:off x="5019674" y="201168"/>
          <a:ext cx="7496175" cy="3608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small" dirty="0">
                <a:latin typeface="Aclonica" panose="02060503000000020004" pitchFamily="18" charset="0"/>
              </a:rPr>
              <a:t>Cost-Benefit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681163"/>
            <a:ext cx="5138056" cy="520861"/>
          </a:xfrm>
        </p:spPr>
        <p:txBody>
          <a:bodyPr anchor="t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Benefits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E16FD30-1164-E98A-2A01-212B106252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5194089"/>
              </p:ext>
            </p:extLst>
          </p:nvPr>
        </p:nvGraphicFramePr>
        <p:xfrm>
          <a:off x="836610" y="2213202"/>
          <a:ext cx="5349586" cy="45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Piggy Bank with solid fill">
            <a:extLst>
              <a:ext uri="{FF2B5EF4-FFF2-40B4-BE49-F238E27FC236}">
                <a16:creationId xmlns:a16="http://schemas.microsoft.com/office/drawing/2014/main" id="{F2EA4EAB-3AF6-CFFD-6627-6AC46D056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1763" y="1991056"/>
            <a:ext cx="1282975" cy="12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small" dirty="0">
                <a:latin typeface="Aclonica" panose="02060503000000020004" pitchFamily="18" charset="0"/>
              </a:rPr>
              <a:t>Cost-Benefit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681163"/>
            <a:ext cx="5138056" cy="520861"/>
          </a:xfrm>
        </p:spPr>
        <p:txBody>
          <a:bodyPr anchor="t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Benefits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E16FD30-1164-E98A-2A01-212B106252F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6610" y="2213202"/>
          <a:ext cx="5349586" cy="45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5616" y="1692341"/>
            <a:ext cx="3000857" cy="520861"/>
          </a:xfrm>
        </p:spPr>
        <p:txBody>
          <a:bodyPr anchor="t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Savings</a:t>
            </a:r>
          </a:p>
        </p:txBody>
      </p:sp>
      <p:pic>
        <p:nvPicPr>
          <p:cNvPr id="10" name="Graphic 9" descr="Piggy Bank with solid fill">
            <a:extLst>
              <a:ext uri="{FF2B5EF4-FFF2-40B4-BE49-F238E27FC236}">
                <a16:creationId xmlns:a16="http://schemas.microsoft.com/office/drawing/2014/main" id="{F2EA4EAB-3AF6-CFFD-6627-6AC46D056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1763" y="1991056"/>
            <a:ext cx="1282975" cy="1282975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17BD6DC-42CE-4053-0E7C-96DF57BF2338}"/>
              </a:ext>
            </a:extLst>
          </p:cNvPr>
          <p:cNvGraphicFramePr/>
          <p:nvPr/>
        </p:nvGraphicFramePr>
        <p:xfrm>
          <a:off x="6784848" y="2202024"/>
          <a:ext cx="3404181" cy="122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6596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small" dirty="0">
                <a:latin typeface="Aclonica" panose="02060503000000020004" pitchFamily="18" charset="0"/>
              </a:rPr>
              <a:t>Cost-Benefit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681163"/>
            <a:ext cx="5138056" cy="520861"/>
          </a:xfrm>
        </p:spPr>
        <p:txBody>
          <a:bodyPr anchor="t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Benefits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E16FD30-1164-E98A-2A01-212B106252F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6610" y="2213202"/>
          <a:ext cx="5349586" cy="456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5616" y="1692341"/>
            <a:ext cx="3000857" cy="520861"/>
          </a:xfrm>
        </p:spPr>
        <p:txBody>
          <a:bodyPr anchor="t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Savings</a:t>
            </a:r>
          </a:p>
        </p:txBody>
      </p:sp>
      <p:pic>
        <p:nvPicPr>
          <p:cNvPr id="10" name="Graphic 9" descr="Piggy Bank with solid fill">
            <a:extLst>
              <a:ext uri="{FF2B5EF4-FFF2-40B4-BE49-F238E27FC236}">
                <a16:creationId xmlns:a16="http://schemas.microsoft.com/office/drawing/2014/main" id="{F2EA4EAB-3AF6-CFFD-6627-6AC46D056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1763" y="1991056"/>
            <a:ext cx="1282975" cy="1282975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856AAE4C-DDAD-AD5D-085D-214F6077341C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784848" y="3840162"/>
          <a:ext cx="4850426" cy="293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17BD6DC-42CE-4053-0E7C-96DF57BF2338}"/>
              </a:ext>
            </a:extLst>
          </p:cNvPr>
          <p:cNvGraphicFramePr/>
          <p:nvPr/>
        </p:nvGraphicFramePr>
        <p:xfrm>
          <a:off x="6784848" y="2202024"/>
          <a:ext cx="3404181" cy="122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F4E1F89-5B18-E796-691D-8396C56C4775}"/>
              </a:ext>
            </a:extLst>
          </p:cNvPr>
          <p:cNvSpPr txBox="1">
            <a:spLocks/>
          </p:cNvSpPr>
          <p:nvPr/>
        </p:nvSpPr>
        <p:spPr>
          <a:xfrm>
            <a:off x="6805616" y="3496340"/>
            <a:ext cx="5006972" cy="41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342147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5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cap="small" dirty="0">
                <a:latin typeface="Aclonica" panose="02060503000000020004" pitchFamily="18" charset="0"/>
              </a:rPr>
              <a:t>Discounted Benefit-Cost Ratio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6567814-01AB-FF8D-C534-DBD4ED6193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2933255"/>
              </p:ext>
            </p:extLst>
          </p:nvPr>
        </p:nvGraphicFramePr>
        <p:xfrm>
          <a:off x="1504593" y="2126117"/>
          <a:ext cx="9182814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17568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Custom 1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D936A0"/>
      </a:accent1>
      <a:accent2>
        <a:srgbClr val="F26BAA"/>
      </a:accent2>
      <a:accent3>
        <a:srgbClr val="F29BB2"/>
      </a:accent3>
      <a:accent4>
        <a:srgbClr val="710273"/>
      </a:accent4>
      <a:accent5>
        <a:srgbClr val="3F4040"/>
      </a:accent5>
      <a:accent6>
        <a:srgbClr val="FEEBE2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{1FA9DADD-C4B1-47B4-8FD5-5369444D7121}tf89338750_win32</Template>
  <TotalTime>7417</TotalTime>
  <Words>2404</Words>
  <Application>Microsoft Office PowerPoint</Application>
  <PresentationFormat>Widescreen</PresentationFormat>
  <Paragraphs>298</Paragraphs>
  <Slides>39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Aclonica</vt:lpstr>
      <vt:lpstr>Arial</vt:lpstr>
      <vt:lpstr>Calibri</vt:lpstr>
      <vt:lpstr>Cambria</vt:lpstr>
      <vt:lpstr>Times New Roman</vt:lpstr>
      <vt:lpstr>Univers</vt:lpstr>
      <vt:lpstr>Verdana</vt:lpstr>
      <vt:lpstr>GradientUnivers</vt:lpstr>
      <vt:lpstr>Pleading Change</vt:lpstr>
      <vt:lpstr>Background</vt:lpstr>
      <vt:lpstr>Background</vt:lpstr>
      <vt:lpstr>PowerPoint Presentation</vt:lpstr>
      <vt:lpstr>Hypothesis</vt:lpstr>
      <vt:lpstr>Cost-Benefit Analysis</vt:lpstr>
      <vt:lpstr>Cost-Benefit Analysis</vt:lpstr>
      <vt:lpstr>Cost-Benefit Analysis</vt:lpstr>
      <vt:lpstr>Discounted Benefit-Cost Ratio</vt:lpstr>
      <vt:lpstr>Impact Analysis</vt:lpstr>
      <vt:lpstr>Data</vt:lpstr>
      <vt:lpstr>Data</vt:lpstr>
      <vt:lpstr>Chart</vt:lpstr>
      <vt:lpstr>Chart</vt:lpstr>
      <vt:lpstr>Zooming in…</vt:lpstr>
      <vt:lpstr>Summary of Case Outcomes</vt:lpstr>
      <vt:lpstr>Summary of Case Outcomes</vt:lpstr>
      <vt:lpstr>Summary of Case Outcomes</vt:lpstr>
      <vt:lpstr>Summary of Case Outcomes</vt:lpstr>
      <vt:lpstr>Trends</vt:lpstr>
      <vt:lpstr>Regression</vt:lpstr>
      <vt:lpstr>Regression</vt:lpstr>
      <vt:lpstr>Regression</vt:lpstr>
      <vt:lpstr>Regression</vt:lpstr>
      <vt:lpstr>Regression</vt:lpstr>
      <vt:lpstr>Discussion</vt:lpstr>
      <vt:lpstr>Discussion</vt:lpstr>
      <vt:lpstr>Discussion</vt:lpstr>
      <vt:lpstr>Discussion</vt:lpstr>
      <vt:lpstr>Discussion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Bail Reform Impact Analysis</dc:title>
  <dc:creator>Jamie Esmond</dc:creator>
  <cp:lastModifiedBy>Jamie Esmond</cp:lastModifiedBy>
  <cp:revision>1</cp:revision>
  <dcterms:created xsi:type="dcterms:W3CDTF">2023-11-19T01:18:04Z</dcterms:created>
  <dcterms:modified xsi:type="dcterms:W3CDTF">2023-12-01T21:19:29Z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